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17" r:id="rId2"/>
    <p:sldId id="610" r:id="rId3"/>
    <p:sldId id="614" r:id="rId4"/>
    <p:sldId id="612" r:id="rId5"/>
    <p:sldId id="617" r:id="rId6"/>
    <p:sldId id="616" r:id="rId7"/>
    <p:sldId id="579" r:id="rId8"/>
  </p:sldIdLst>
  <p:sldSz cx="9144000" cy="5143500" type="screen16x9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7">
          <p15:clr>
            <a:srgbClr val="A4A3A4"/>
          </p15:clr>
        </p15:guide>
        <p15:guide id="2" pos="2971">
          <p15:clr>
            <a:srgbClr val="A4A3A4"/>
          </p15:clr>
        </p15:guide>
        <p15:guide id="3" orient="horz" pos="2346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EEEF46"/>
    <a:srgbClr val="8DE646"/>
    <a:srgbClr val="47DC57"/>
    <a:srgbClr val="49D1A3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8711" autoAdjust="0"/>
  </p:normalViewPr>
  <p:slideViewPr>
    <p:cSldViewPr>
      <p:cViewPr varScale="1">
        <p:scale>
          <a:sx n="91" d="100"/>
          <a:sy n="91" d="100"/>
        </p:scale>
        <p:origin x="846" y="240"/>
      </p:cViewPr>
      <p:guideLst>
        <p:guide orient="horz" pos="577"/>
        <p:guide pos="2971"/>
        <p:guide orient="horz" pos="23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C0C8EB-683E-4798-B6E9-60E982CB1575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441FFBE5-2782-44D9-815E-55A22A19C7E5}">
      <dgm:prSet phldrT="[文本]"/>
      <dgm:spPr/>
      <dgm:t>
        <a:bodyPr/>
        <a:lstStyle/>
        <a:p>
          <a:r>
            <a:rPr lang="zh-CN" altLang="en-US" dirty="0"/>
            <a:t>垃圾焚烧全国企业培训</a:t>
          </a:r>
        </a:p>
      </dgm:t>
    </dgm:pt>
    <dgm:pt modelId="{41151FC7-171F-4286-A230-A4C61B1CE08F}" type="parTrans" cxnId="{96392202-45AF-4B26-9617-F45D160B66FE}">
      <dgm:prSet/>
      <dgm:spPr/>
      <dgm:t>
        <a:bodyPr/>
        <a:lstStyle/>
        <a:p>
          <a:endParaRPr lang="zh-CN" altLang="en-US"/>
        </a:p>
      </dgm:t>
    </dgm:pt>
    <dgm:pt modelId="{EF40FE67-EF90-491B-869D-16BE9FC48686}" type="sibTrans" cxnId="{96392202-45AF-4B26-9617-F45D160B66FE}">
      <dgm:prSet/>
      <dgm:spPr/>
      <dgm:t>
        <a:bodyPr/>
        <a:lstStyle/>
        <a:p>
          <a:endParaRPr lang="zh-CN" altLang="en-US"/>
        </a:p>
      </dgm:t>
    </dgm:pt>
    <dgm:pt modelId="{93E16F2F-8406-4911-BBC5-6D2249D633A7}">
      <dgm:prSet phldrT="[文本]"/>
      <dgm:spPr/>
      <dgm:t>
        <a:bodyPr/>
        <a:lstStyle/>
        <a:p>
          <a:r>
            <a:rPr lang="zh-CN" altLang="en-US" dirty="0"/>
            <a:t>晋豫陕</a:t>
          </a:r>
        </a:p>
      </dgm:t>
    </dgm:pt>
    <dgm:pt modelId="{F573AAAA-8223-4BBA-AB3B-ECCF23F5D224}" type="parTrans" cxnId="{F0CF610A-6B69-4482-89CE-F6F1A304BC98}">
      <dgm:prSet/>
      <dgm:spPr/>
      <dgm:t>
        <a:bodyPr/>
        <a:lstStyle/>
        <a:p>
          <a:endParaRPr lang="zh-CN" altLang="en-US"/>
        </a:p>
      </dgm:t>
    </dgm:pt>
    <dgm:pt modelId="{EB05F1AE-7393-4B84-B43C-C2CF9F43464C}" type="sibTrans" cxnId="{F0CF610A-6B69-4482-89CE-F6F1A304BC98}">
      <dgm:prSet/>
      <dgm:spPr/>
      <dgm:t>
        <a:bodyPr/>
        <a:lstStyle/>
        <a:p>
          <a:endParaRPr lang="zh-CN" altLang="en-US"/>
        </a:p>
      </dgm:t>
    </dgm:pt>
    <dgm:pt modelId="{DD1CC6BE-29FC-40E0-8151-05FA4E3CD1E0}">
      <dgm:prSet phldrT="[文本]"/>
      <dgm:spPr/>
      <dgm:t>
        <a:bodyPr/>
        <a:lstStyle/>
        <a:p>
          <a:r>
            <a:rPr lang="zh-CN" altLang="en-US" dirty="0"/>
            <a:t>粤桂湘琼鄂</a:t>
          </a:r>
        </a:p>
      </dgm:t>
    </dgm:pt>
    <dgm:pt modelId="{0C4A6C32-5B6F-4CF3-B7C0-37CF9901F7CF}" type="parTrans" cxnId="{6963C619-DEDE-407C-9137-0DF5F0131E79}">
      <dgm:prSet/>
      <dgm:spPr/>
      <dgm:t>
        <a:bodyPr/>
        <a:lstStyle/>
        <a:p>
          <a:endParaRPr lang="zh-CN" altLang="en-US"/>
        </a:p>
      </dgm:t>
    </dgm:pt>
    <dgm:pt modelId="{90958307-55E8-40F2-BF98-39A920BC31A5}" type="sibTrans" cxnId="{6963C619-DEDE-407C-9137-0DF5F0131E79}">
      <dgm:prSet/>
      <dgm:spPr/>
      <dgm:t>
        <a:bodyPr/>
        <a:lstStyle/>
        <a:p>
          <a:endParaRPr lang="zh-CN" altLang="en-US"/>
        </a:p>
      </dgm:t>
    </dgm:pt>
    <dgm:pt modelId="{1780FBAA-F41A-4F8A-BF3A-06536476B73F}">
      <dgm:prSet phldrT="[文本]"/>
      <dgm:spPr/>
      <dgm:t>
        <a:bodyPr/>
        <a:lstStyle/>
        <a:p>
          <a:r>
            <a:rPr lang="zh-CN" altLang="en-US" dirty="0"/>
            <a:t>苏皖沪</a:t>
          </a:r>
        </a:p>
      </dgm:t>
    </dgm:pt>
    <dgm:pt modelId="{87F730E4-B638-4981-99E8-882AF1544AB4}" type="parTrans" cxnId="{C33B8A97-877D-4330-B746-1FFDE27E28D4}">
      <dgm:prSet/>
      <dgm:spPr/>
      <dgm:t>
        <a:bodyPr/>
        <a:lstStyle/>
        <a:p>
          <a:endParaRPr lang="zh-CN" altLang="en-US"/>
        </a:p>
      </dgm:t>
    </dgm:pt>
    <dgm:pt modelId="{CAD3B8A4-E7E0-4B47-A302-4EDF5A03FF6A}" type="sibTrans" cxnId="{C33B8A97-877D-4330-B746-1FFDE27E28D4}">
      <dgm:prSet/>
      <dgm:spPr/>
      <dgm:t>
        <a:bodyPr/>
        <a:lstStyle/>
        <a:p>
          <a:endParaRPr lang="zh-CN" altLang="en-US"/>
        </a:p>
      </dgm:t>
    </dgm:pt>
    <dgm:pt modelId="{58AE28C5-5985-49EF-B8C1-23409F552504}">
      <dgm:prSet phldrT="[文本]"/>
      <dgm:spPr/>
      <dgm:t>
        <a:bodyPr/>
        <a:lstStyle/>
        <a:p>
          <a:r>
            <a:rPr lang="zh-CN" altLang="en-US" dirty="0"/>
            <a:t>东北</a:t>
          </a:r>
          <a:endParaRPr lang="en-US" altLang="zh-CN" dirty="0"/>
        </a:p>
        <a:p>
          <a:r>
            <a:rPr lang="zh-CN" altLang="en-US" dirty="0"/>
            <a:t>西北</a:t>
          </a:r>
        </a:p>
      </dgm:t>
    </dgm:pt>
    <dgm:pt modelId="{3A5CB8C4-ACDA-47CC-AFEE-B73851B81366}" type="parTrans" cxnId="{E4258342-CBF3-4637-ACF8-380847AC1C27}">
      <dgm:prSet/>
      <dgm:spPr/>
      <dgm:t>
        <a:bodyPr/>
        <a:lstStyle/>
        <a:p>
          <a:endParaRPr lang="zh-CN" altLang="en-US"/>
        </a:p>
      </dgm:t>
    </dgm:pt>
    <dgm:pt modelId="{8FB308C7-54A1-47F3-B3BE-04C9C01A1BF8}" type="sibTrans" cxnId="{E4258342-CBF3-4637-ACF8-380847AC1C27}">
      <dgm:prSet/>
      <dgm:spPr/>
      <dgm:t>
        <a:bodyPr/>
        <a:lstStyle/>
        <a:p>
          <a:endParaRPr lang="zh-CN" altLang="en-US"/>
        </a:p>
      </dgm:t>
    </dgm:pt>
    <dgm:pt modelId="{BB8C8CBD-603B-4E67-807A-6495A2DBFE6E}">
      <dgm:prSet phldrT="[文本]"/>
      <dgm:spPr/>
      <dgm:t>
        <a:bodyPr/>
        <a:lstStyle/>
        <a:p>
          <a:r>
            <a:rPr lang="zh-CN" altLang="en-US" dirty="0"/>
            <a:t>浙闽赣</a:t>
          </a:r>
        </a:p>
      </dgm:t>
    </dgm:pt>
    <dgm:pt modelId="{78A757DC-C960-462F-8F58-10C7B4C243F2}" type="parTrans" cxnId="{64C673D4-4952-4506-9006-4D0AA119077F}">
      <dgm:prSet/>
      <dgm:spPr/>
      <dgm:t>
        <a:bodyPr/>
        <a:lstStyle/>
        <a:p>
          <a:endParaRPr lang="zh-CN" altLang="en-US"/>
        </a:p>
      </dgm:t>
    </dgm:pt>
    <dgm:pt modelId="{45CB7799-0305-47C3-A48C-AEADF0477DE0}" type="sibTrans" cxnId="{64C673D4-4952-4506-9006-4D0AA119077F}">
      <dgm:prSet/>
      <dgm:spPr/>
      <dgm:t>
        <a:bodyPr/>
        <a:lstStyle/>
        <a:p>
          <a:endParaRPr lang="zh-CN" altLang="en-US"/>
        </a:p>
      </dgm:t>
    </dgm:pt>
    <dgm:pt modelId="{4A853FBB-FC57-4186-8C17-1E1CFB986DD2}">
      <dgm:prSet phldrT="[文本]"/>
      <dgm:spPr/>
      <dgm:t>
        <a:bodyPr/>
        <a:lstStyle/>
        <a:p>
          <a:r>
            <a:rPr lang="zh-CN" altLang="en-US" dirty="0"/>
            <a:t>云贵</a:t>
          </a:r>
          <a:endParaRPr lang="en-US" altLang="zh-CN" dirty="0"/>
        </a:p>
        <a:p>
          <a:r>
            <a:rPr lang="zh-CN" altLang="en-US" dirty="0"/>
            <a:t>川渝</a:t>
          </a:r>
        </a:p>
      </dgm:t>
    </dgm:pt>
    <dgm:pt modelId="{F60BC6C0-BEC0-4197-8F26-BC53A86EE87A}" type="parTrans" cxnId="{9BFCAF9B-C8CB-431D-A6E1-E7F329B1E148}">
      <dgm:prSet/>
      <dgm:spPr/>
      <dgm:t>
        <a:bodyPr/>
        <a:lstStyle/>
        <a:p>
          <a:endParaRPr lang="zh-CN" altLang="en-US"/>
        </a:p>
      </dgm:t>
    </dgm:pt>
    <dgm:pt modelId="{4C01C5DC-ADB5-4929-AFAE-9088CF54FFEB}" type="sibTrans" cxnId="{9BFCAF9B-C8CB-431D-A6E1-E7F329B1E148}">
      <dgm:prSet/>
      <dgm:spPr/>
      <dgm:t>
        <a:bodyPr/>
        <a:lstStyle/>
        <a:p>
          <a:endParaRPr lang="zh-CN" altLang="en-US"/>
        </a:p>
      </dgm:t>
    </dgm:pt>
    <dgm:pt modelId="{52A55CA8-0BAE-4771-A191-6F67ECA56FF4}">
      <dgm:prSet phldrT="[文本]"/>
      <dgm:spPr/>
      <dgm:t>
        <a:bodyPr/>
        <a:lstStyle/>
        <a:p>
          <a:r>
            <a:rPr lang="zh-CN" altLang="en-US" dirty="0"/>
            <a:t>京津</a:t>
          </a:r>
          <a:endParaRPr lang="en-US" altLang="zh-CN" dirty="0"/>
        </a:p>
        <a:p>
          <a:r>
            <a:rPr lang="zh-CN" altLang="en-US" dirty="0"/>
            <a:t>冀鲁</a:t>
          </a:r>
        </a:p>
      </dgm:t>
    </dgm:pt>
    <dgm:pt modelId="{25A14B56-6CD9-4E1C-BABC-73298E07C920}" type="parTrans" cxnId="{44B417F6-8E20-4B65-8A67-E761AFD02C45}">
      <dgm:prSet/>
      <dgm:spPr/>
      <dgm:t>
        <a:bodyPr/>
        <a:lstStyle/>
        <a:p>
          <a:endParaRPr lang="zh-CN" altLang="en-US"/>
        </a:p>
      </dgm:t>
    </dgm:pt>
    <dgm:pt modelId="{712F47CB-E058-4945-99A7-FD10FF8E5523}" type="sibTrans" cxnId="{44B417F6-8E20-4B65-8A67-E761AFD02C45}">
      <dgm:prSet/>
      <dgm:spPr/>
      <dgm:t>
        <a:bodyPr/>
        <a:lstStyle/>
        <a:p>
          <a:endParaRPr lang="zh-CN" altLang="en-US"/>
        </a:p>
      </dgm:t>
    </dgm:pt>
    <dgm:pt modelId="{71329569-3745-42A3-BA07-BC2D3C791407}" type="pres">
      <dgm:prSet presAssocID="{46C0C8EB-683E-4798-B6E9-60E982CB1575}" presName="composite" presStyleCnt="0">
        <dgm:presLayoutVars>
          <dgm:chMax val="1"/>
          <dgm:dir/>
          <dgm:resizeHandles val="exact"/>
        </dgm:presLayoutVars>
      </dgm:prSet>
      <dgm:spPr/>
    </dgm:pt>
    <dgm:pt modelId="{BB280B59-1EEC-40D4-869B-247E568EC260}" type="pres">
      <dgm:prSet presAssocID="{46C0C8EB-683E-4798-B6E9-60E982CB1575}" presName="radial" presStyleCnt="0">
        <dgm:presLayoutVars>
          <dgm:animLvl val="ctr"/>
        </dgm:presLayoutVars>
      </dgm:prSet>
      <dgm:spPr/>
    </dgm:pt>
    <dgm:pt modelId="{F02A6E70-80C1-4F05-8B15-98AC4DDAEE7C}" type="pres">
      <dgm:prSet presAssocID="{441FFBE5-2782-44D9-815E-55A22A19C7E5}" presName="centerShape" presStyleLbl="vennNode1" presStyleIdx="0" presStyleCnt="8"/>
      <dgm:spPr/>
    </dgm:pt>
    <dgm:pt modelId="{7B5387EE-CFB4-40EA-8A5A-28194E3669F9}" type="pres">
      <dgm:prSet presAssocID="{93E16F2F-8406-4911-BBC5-6D2249D633A7}" presName="node" presStyleLbl="vennNode1" presStyleIdx="1" presStyleCnt="8">
        <dgm:presLayoutVars>
          <dgm:bulletEnabled val="1"/>
        </dgm:presLayoutVars>
      </dgm:prSet>
      <dgm:spPr/>
    </dgm:pt>
    <dgm:pt modelId="{7268B005-14A9-4E17-A418-200F495C41BF}" type="pres">
      <dgm:prSet presAssocID="{DD1CC6BE-29FC-40E0-8151-05FA4E3CD1E0}" presName="node" presStyleLbl="vennNode1" presStyleIdx="2" presStyleCnt="8">
        <dgm:presLayoutVars>
          <dgm:bulletEnabled val="1"/>
        </dgm:presLayoutVars>
      </dgm:prSet>
      <dgm:spPr/>
    </dgm:pt>
    <dgm:pt modelId="{A57E370E-101F-4BBE-A7D6-1765B9DF102E}" type="pres">
      <dgm:prSet presAssocID="{1780FBAA-F41A-4F8A-BF3A-06536476B73F}" presName="node" presStyleLbl="vennNode1" presStyleIdx="3" presStyleCnt="8">
        <dgm:presLayoutVars>
          <dgm:bulletEnabled val="1"/>
        </dgm:presLayoutVars>
      </dgm:prSet>
      <dgm:spPr/>
    </dgm:pt>
    <dgm:pt modelId="{CF381D66-9051-4559-A797-9B707636B4BC}" type="pres">
      <dgm:prSet presAssocID="{BB8C8CBD-603B-4E67-807A-6495A2DBFE6E}" presName="node" presStyleLbl="vennNode1" presStyleIdx="4" presStyleCnt="8">
        <dgm:presLayoutVars>
          <dgm:bulletEnabled val="1"/>
        </dgm:presLayoutVars>
      </dgm:prSet>
      <dgm:spPr/>
    </dgm:pt>
    <dgm:pt modelId="{79EB4943-D07D-421E-A051-147D95D5EF14}" type="pres">
      <dgm:prSet presAssocID="{4A853FBB-FC57-4186-8C17-1E1CFB986DD2}" presName="node" presStyleLbl="vennNode1" presStyleIdx="5" presStyleCnt="8">
        <dgm:presLayoutVars>
          <dgm:bulletEnabled val="1"/>
        </dgm:presLayoutVars>
      </dgm:prSet>
      <dgm:spPr/>
    </dgm:pt>
    <dgm:pt modelId="{35910AAE-C495-43CF-9A50-F965F7F25D15}" type="pres">
      <dgm:prSet presAssocID="{52A55CA8-0BAE-4771-A191-6F67ECA56FF4}" presName="node" presStyleLbl="vennNode1" presStyleIdx="6" presStyleCnt="8">
        <dgm:presLayoutVars>
          <dgm:bulletEnabled val="1"/>
        </dgm:presLayoutVars>
      </dgm:prSet>
      <dgm:spPr/>
    </dgm:pt>
    <dgm:pt modelId="{06473116-A35A-4168-BB48-E28682C19837}" type="pres">
      <dgm:prSet presAssocID="{58AE28C5-5985-49EF-B8C1-23409F552504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C61B7900-EC77-4864-B20F-A750FA3F8CDF}" type="presOf" srcId="{46C0C8EB-683E-4798-B6E9-60E982CB1575}" destId="{71329569-3745-42A3-BA07-BC2D3C791407}" srcOrd="0" destOrd="0" presId="urn:microsoft.com/office/officeart/2005/8/layout/radial3"/>
    <dgm:cxn modelId="{96392202-45AF-4B26-9617-F45D160B66FE}" srcId="{46C0C8EB-683E-4798-B6E9-60E982CB1575}" destId="{441FFBE5-2782-44D9-815E-55A22A19C7E5}" srcOrd="0" destOrd="0" parTransId="{41151FC7-171F-4286-A230-A4C61B1CE08F}" sibTransId="{EF40FE67-EF90-491B-869D-16BE9FC48686}"/>
    <dgm:cxn modelId="{F0CF610A-6B69-4482-89CE-F6F1A304BC98}" srcId="{441FFBE5-2782-44D9-815E-55A22A19C7E5}" destId="{93E16F2F-8406-4911-BBC5-6D2249D633A7}" srcOrd="0" destOrd="0" parTransId="{F573AAAA-8223-4BBA-AB3B-ECCF23F5D224}" sibTransId="{EB05F1AE-7393-4B84-B43C-C2CF9F43464C}"/>
    <dgm:cxn modelId="{FB08F910-4DB4-452A-93DD-8BED5661819B}" type="presOf" srcId="{1780FBAA-F41A-4F8A-BF3A-06536476B73F}" destId="{A57E370E-101F-4BBE-A7D6-1765B9DF102E}" srcOrd="0" destOrd="0" presId="urn:microsoft.com/office/officeart/2005/8/layout/radial3"/>
    <dgm:cxn modelId="{6963C619-DEDE-407C-9137-0DF5F0131E79}" srcId="{441FFBE5-2782-44D9-815E-55A22A19C7E5}" destId="{DD1CC6BE-29FC-40E0-8151-05FA4E3CD1E0}" srcOrd="1" destOrd="0" parTransId="{0C4A6C32-5B6F-4CF3-B7C0-37CF9901F7CF}" sibTransId="{90958307-55E8-40F2-BF98-39A920BC31A5}"/>
    <dgm:cxn modelId="{2F12B834-F7A3-4D43-AF12-78E8F6A5556F}" type="presOf" srcId="{441FFBE5-2782-44D9-815E-55A22A19C7E5}" destId="{F02A6E70-80C1-4F05-8B15-98AC4DDAEE7C}" srcOrd="0" destOrd="0" presId="urn:microsoft.com/office/officeart/2005/8/layout/radial3"/>
    <dgm:cxn modelId="{E4258342-CBF3-4637-ACF8-380847AC1C27}" srcId="{441FFBE5-2782-44D9-815E-55A22A19C7E5}" destId="{58AE28C5-5985-49EF-B8C1-23409F552504}" srcOrd="6" destOrd="0" parTransId="{3A5CB8C4-ACDA-47CC-AFEE-B73851B81366}" sibTransId="{8FB308C7-54A1-47F3-B3BE-04C9C01A1BF8}"/>
    <dgm:cxn modelId="{C952D96C-2F95-4BAB-B1AA-8262D07A3AE1}" type="presOf" srcId="{93E16F2F-8406-4911-BBC5-6D2249D633A7}" destId="{7B5387EE-CFB4-40EA-8A5A-28194E3669F9}" srcOrd="0" destOrd="0" presId="urn:microsoft.com/office/officeart/2005/8/layout/radial3"/>
    <dgm:cxn modelId="{C33B8A97-877D-4330-B746-1FFDE27E28D4}" srcId="{441FFBE5-2782-44D9-815E-55A22A19C7E5}" destId="{1780FBAA-F41A-4F8A-BF3A-06536476B73F}" srcOrd="2" destOrd="0" parTransId="{87F730E4-B638-4981-99E8-882AF1544AB4}" sibTransId="{CAD3B8A4-E7E0-4B47-A302-4EDF5A03FF6A}"/>
    <dgm:cxn modelId="{9BFCAF9B-C8CB-431D-A6E1-E7F329B1E148}" srcId="{441FFBE5-2782-44D9-815E-55A22A19C7E5}" destId="{4A853FBB-FC57-4186-8C17-1E1CFB986DD2}" srcOrd="4" destOrd="0" parTransId="{F60BC6C0-BEC0-4197-8F26-BC53A86EE87A}" sibTransId="{4C01C5DC-ADB5-4929-AFAE-9088CF54FFEB}"/>
    <dgm:cxn modelId="{7FA884AD-E6C1-44DD-96A9-86A473BB3F12}" type="presOf" srcId="{52A55CA8-0BAE-4771-A191-6F67ECA56FF4}" destId="{35910AAE-C495-43CF-9A50-F965F7F25D15}" srcOrd="0" destOrd="0" presId="urn:microsoft.com/office/officeart/2005/8/layout/radial3"/>
    <dgm:cxn modelId="{0E74FED2-B69D-432D-81B4-1AAF21D72A5D}" type="presOf" srcId="{4A853FBB-FC57-4186-8C17-1E1CFB986DD2}" destId="{79EB4943-D07D-421E-A051-147D95D5EF14}" srcOrd="0" destOrd="0" presId="urn:microsoft.com/office/officeart/2005/8/layout/radial3"/>
    <dgm:cxn modelId="{64C673D4-4952-4506-9006-4D0AA119077F}" srcId="{441FFBE5-2782-44D9-815E-55A22A19C7E5}" destId="{BB8C8CBD-603B-4E67-807A-6495A2DBFE6E}" srcOrd="3" destOrd="0" parTransId="{78A757DC-C960-462F-8F58-10C7B4C243F2}" sibTransId="{45CB7799-0305-47C3-A48C-AEADF0477DE0}"/>
    <dgm:cxn modelId="{109524D6-47B9-452D-80EA-A53447C23549}" type="presOf" srcId="{58AE28C5-5985-49EF-B8C1-23409F552504}" destId="{06473116-A35A-4168-BB48-E28682C19837}" srcOrd="0" destOrd="0" presId="urn:microsoft.com/office/officeart/2005/8/layout/radial3"/>
    <dgm:cxn modelId="{DFA16DEB-FB1D-43FB-8C7F-81E19C365681}" type="presOf" srcId="{BB8C8CBD-603B-4E67-807A-6495A2DBFE6E}" destId="{CF381D66-9051-4559-A797-9B707636B4BC}" srcOrd="0" destOrd="0" presId="urn:microsoft.com/office/officeart/2005/8/layout/radial3"/>
    <dgm:cxn modelId="{5EE928F1-6922-4CEB-9940-1BE5DCCD1963}" type="presOf" srcId="{DD1CC6BE-29FC-40E0-8151-05FA4E3CD1E0}" destId="{7268B005-14A9-4E17-A418-200F495C41BF}" srcOrd="0" destOrd="0" presId="urn:microsoft.com/office/officeart/2005/8/layout/radial3"/>
    <dgm:cxn modelId="{44B417F6-8E20-4B65-8A67-E761AFD02C45}" srcId="{441FFBE5-2782-44D9-815E-55A22A19C7E5}" destId="{52A55CA8-0BAE-4771-A191-6F67ECA56FF4}" srcOrd="5" destOrd="0" parTransId="{25A14B56-6CD9-4E1C-BABC-73298E07C920}" sibTransId="{712F47CB-E058-4945-99A7-FD10FF8E5523}"/>
    <dgm:cxn modelId="{F2088DBF-34E7-4A73-9B68-5CCEE8839B0C}" type="presParOf" srcId="{71329569-3745-42A3-BA07-BC2D3C791407}" destId="{BB280B59-1EEC-40D4-869B-247E568EC260}" srcOrd="0" destOrd="0" presId="urn:microsoft.com/office/officeart/2005/8/layout/radial3"/>
    <dgm:cxn modelId="{4364DB75-B962-4919-82D2-63BE328CA3AE}" type="presParOf" srcId="{BB280B59-1EEC-40D4-869B-247E568EC260}" destId="{F02A6E70-80C1-4F05-8B15-98AC4DDAEE7C}" srcOrd="0" destOrd="0" presId="urn:microsoft.com/office/officeart/2005/8/layout/radial3"/>
    <dgm:cxn modelId="{FA30B47C-83DB-4699-8572-5C3DB01DAE90}" type="presParOf" srcId="{BB280B59-1EEC-40D4-869B-247E568EC260}" destId="{7B5387EE-CFB4-40EA-8A5A-28194E3669F9}" srcOrd="1" destOrd="0" presId="urn:microsoft.com/office/officeart/2005/8/layout/radial3"/>
    <dgm:cxn modelId="{E45AD0B3-6A33-4D54-A8A7-B66D395D1B95}" type="presParOf" srcId="{BB280B59-1EEC-40D4-869B-247E568EC260}" destId="{7268B005-14A9-4E17-A418-200F495C41BF}" srcOrd="2" destOrd="0" presId="urn:microsoft.com/office/officeart/2005/8/layout/radial3"/>
    <dgm:cxn modelId="{304B5349-CA25-47D7-9E7C-45B5BBAA509D}" type="presParOf" srcId="{BB280B59-1EEC-40D4-869B-247E568EC260}" destId="{A57E370E-101F-4BBE-A7D6-1765B9DF102E}" srcOrd="3" destOrd="0" presId="urn:microsoft.com/office/officeart/2005/8/layout/radial3"/>
    <dgm:cxn modelId="{85E07456-AE68-4751-8009-936C9E97AF19}" type="presParOf" srcId="{BB280B59-1EEC-40D4-869B-247E568EC260}" destId="{CF381D66-9051-4559-A797-9B707636B4BC}" srcOrd="4" destOrd="0" presId="urn:microsoft.com/office/officeart/2005/8/layout/radial3"/>
    <dgm:cxn modelId="{C72ADDBF-13FE-40B3-AA2F-0068DE8B747C}" type="presParOf" srcId="{BB280B59-1EEC-40D4-869B-247E568EC260}" destId="{79EB4943-D07D-421E-A051-147D95D5EF14}" srcOrd="5" destOrd="0" presId="urn:microsoft.com/office/officeart/2005/8/layout/radial3"/>
    <dgm:cxn modelId="{C57565A7-5067-4BAE-B87B-EC058DE6D291}" type="presParOf" srcId="{BB280B59-1EEC-40D4-869B-247E568EC260}" destId="{35910AAE-C495-43CF-9A50-F965F7F25D15}" srcOrd="6" destOrd="0" presId="urn:microsoft.com/office/officeart/2005/8/layout/radial3"/>
    <dgm:cxn modelId="{E75EC2B5-1203-4FAD-95D9-81FBFE45333F}" type="presParOf" srcId="{BB280B59-1EEC-40D4-869B-247E568EC260}" destId="{06473116-A35A-4168-BB48-E28682C19837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ECB670-647D-4809-93FD-C2263E5C75EF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C199B872-EDC4-4560-AA16-3EAB6F108521}">
      <dgm:prSet phldrT="[文本]"/>
      <dgm:spPr/>
      <dgm:t>
        <a:bodyPr/>
        <a:lstStyle/>
        <a:p>
          <a:r>
            <a:rPr lang="zh-CN" altLang="en-US" dirty="0"/>
            <a:t>海南省厅</a:t>
          </a:r>
        </a:p>
      </dgm:t>
    </dgm:pt>
    <dgm:pt modelId="{0B29F8A5-B731-4231-B681-A39CB4B4FCA7}" type="parTrans" cxnId="{5D014422-D772-4499-950C-560027F2FC27}">
      <dgm:prSet/>
      <dgm:spPr/>
      <dgm:t>
        <a:bodyPr/>
        <a:lstStyle/>
        <a:p>
          <a:endParaRPr lang="zh-CN" altLang="en-US"/>
        </a:p>
      </dgm:t>
    </dgm:pt>
    <dgm:pt modelId="{4333289A-5939-417A-8F95-DCEE905923C0}" type="sibTrans" cxnId="{5D014422-D772-4499-950C-560027F2FC27}">
      <dgm:prSet/>
      <dgm:spPr/>
      <dgm:t>
        <a:bodyPr/>
        <a:lstStyle/>
        <a:p>
          <a:endParaRPr lang="zh-CN" altLang="en-US"/>
        </a:p>
      </dgm:t>
    </dgm:pt>
    <dgm:pt modelId="{8EF3CC43-FA15-4891-873C-262BB3FD2F05}">
      <dgm:prSet phldrT="[文本]"/>
      <dgm:spPr/>
      <dgm:t>
        <a:bodyPr/>
        <a:lstStyle/>
        <a:p>
          <a:r>
            <a:rPr lang="zh-CN" altLang="en-US" dirty="0"/>
            <a:t>值守服务</a:t>
          </a:r>
        </a:p>
      </dgm:t>
    </dgm:pt>
    <dgm:pt modelId="{62857BF6-D593-49B5-9CB2-A784B005FC8A}" type="parTrans" cxnId="{9DF8D48B-61CB-4862-8017-EDEC44EB3F84}">
      <dgm:prSet/>
      <dgm:spPr/>
      <dgm:t>
        <a:bodyPr/>
        <a:lstStyle/>
        <a:p>
          <a:endParaRPr lang="zh-CN" altLang="en-US"/>
        </a:p>
      </dgm:t>
    </dgm:pt>
    <dgm:pt modelId="{BF049D34-5D43-4AC7-BF8E-916FC8240AC8}" type="sibTrans" cxnId="{9DF8D48B-61CB-4862-8017-EDEC44EB3F84}">
      <dgm:prSet/>
      <dgm:spPr/>
      <dgm:t>
        <a:bodyPr/>
        <a:lstStyle/>
        <a:p>
          <a:endParaRPr lang="zh-CN" altLang="en-US"/>
        </a:p>
      </dgm:t>
    </dgm:pt>
    <dgm:pt modelId="{A77EB18E-3E17-4AC3-841A-AF8F4B9CCDF7}">
      <dgm:prSet phldrT="[文本]"/>
      <dgm:spPr/>
      <dgm:t>
        <a:bodyPr/>
        <a:lstStyle/>
        <a:p>
          <a:r>
            <a:rPr lang="zh-CN" altLang="en-US" dirty="0"/>
            <a:t>烟台</a:t>
          </a:r>
        </a:p>
      </dgm:t>
    </dgm:pt>
    <dgm:pt modelId="{4FD021E9-BFE9-4413-AFC7-CA841546D243}" type="parTrans" cxnId="{C833181B-2D0A-409D-9AC4-F7FD00AF6333}">
      <dgm:prSet/>
      <dgm:spPr/>
      <dgm:t>
        <a:bodyPr/>
        <a:lstStyle/>
        <a:p>
          <a:endParaRPr lang="zh-CN" altLang="en-US"/>
        </a:p>
      </dgm:t>
    </dgm:pt>
    <dgm:pt modelId="{2E9A423F-CB13-46BC-A15B-A1A2851E5226}" type="sibTrans" cxnId="{C833181B-2D0A-409D-9AC4-F7FD00AF6333}">
      <dgm:prSet/>
      <dgm:spPr/>
      <dgm:t>
        <a:bodyPr/>
        <a:lstStyle/>
        <a:p>
          <a:endParaRPr lang="zh-CN" altLang="en-US"/>
        </a:p>
      </dgm:t>
    </dgm:pt>
    <dgm:pt modelId="{89B21198-6F66-4373-8130-48055477211E}" type="pres">
      <dgm:prSet presAssocID="{AAECB670-647D-4809-93FD-C2263E5C75EF}" presName="compositeShape" presStyleCnt="0">
        <dgm:presLayoutVars>
          <dgm:chMax val="7"/>
          <dgm:dir/>
          <dgm:resizeHandles val="exact"/>
        </dgm:presLayoutVars>
      </dgm:prSet>
      <dgm:spPr/>
    </dgm:pt>
    <dgm:pt modelId="{D3FB6461-5839-4511-9E3D-CA85569B5BDE}" type="pres">
      <dgm:prSet presAssocID="{AAECB670-647D-4809-93FD-C2263E5C75EF}" presName="wedge1" presStyleLbl="node1" presStyleIdx="0" presStyleCnt="3"/>
      <dgm:spPr/>
    </dgm:pt>
    <dgm:pt modelId="{F8BA322D-0728-4875-8BDF-5885942D383C}" type="pres">
      <dgm:prSet presAssocID="{AAECB670-647D-4809-93FD-C2263E5C75EF}" presName="dummy1a" presStyleCnt="0"/>
      <dgm:spPr/>
    </dgm:pt>
    <dgm:pt modelId="{7395BCDB-E53F-494E-BAB6-B1D7B25CDC67}" type="pres">
      <dgm:prSet presAssocID="{AAECB670-647D-4809-93FD-C2263E5C75EF}" presName="dummy1b" presStyleCnt="0"/>
      <dgm:spPr/>
    </dgm:pt>
    <dgm:pt modelId="{7A39C1D0-25D7-4245-ACF7-C398AA5B2738}" type="pres">
      <dgm:prSet presAssocID="{AAECB670-647D-4809-93FD-C2263E5C75E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F829A93-724B-41F0-8854-EBB22E08FE44}" type="pres">
      <dgm:prSet presAssocID="{AAECB670-647D-4809-93FD-C2263E5C75EF}" presName="wedge2" presStyleLbl="node1" presStyleIdx="1" presStyleCnt="3"/>
      <dgm:spPr/>
    </dgm:pt>
    <dgm:pt modelId="{7DEA003B-3B1A-4E53-9A29-104B21060C4C}" type="pres">
      <dgm:prSet presAssocID="{AAECB670-647D-4809-93FD-C2263E5C75EF}" presName="dummy2a" presStyleCnt="0"/>
      <dgm:spPr/>
    </dgm:pt>
    <dgm:pt modelId="{571FF24C-EEF5-40C7-969B-B56A0DE6FAC8}" type="pres">
      <dgm:prSet presAssocID="{AAECB670-647D-4809-93FD-C2263E5C75EF}" presName="dummy2b" presStyleCnt="0"/>
      <dgm:spPr/>
    </dgm:pt>
    <dgm:pt modelId="{7844D9E1-F472-4DC6-8C63-219735065B1E}" type="pres">
      <dgm:prSet presAssocID="{AAECB670-647D-4809-93FD-C2263E5C75E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C11471E-391C-42EF-A466-2FFC17908426}" type="pres">
      <dgm:prSet presAssocID="{AAECB670-647D-4809-93FD-C2263E5C75EF}" presName="wedge3" presStyleLbl="node1" presStyleIdx="2" presStyleCnt="3"/>
      <dgm:spPr/>
    </dgm:pt>
    <dgm:pt modelId="{1BAEBAC7-CC03-4E35-B25A-BFC675649F01}" type="pres">
      <dgm:prSet presAssocID="{AAECB670-647D-4809-93FD-C2263E5C75EF}" presName="dummy3a" presStyleCnt="0"/>
      <dgm:spPr/>
    </dgm:pt>
    <dgm:pt modelId="{36099FB7-0043-4299-91E6-B29D3796B978}" type="pres">
      <dgm:prSet presAssocID="{AAECB670-647D-4809-93FD-C2263E5C75EF}" presName="dummy3b" presStyleCnt="0"/>
      <dgm:spPr/>
    </dgm:pt>
    <dgm:pt modelId="{64C4C135-3134-4F64-94F7-822A2CE71B43}" type="pres">
      <dgm:prSet presAssocID="{AAECB670-647D-4809-93FD-C2263E5C75E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0BBB6A27-C9F6-495C-AA50-11AC5003D3F8}" type="pres">
      <dgm:prSet presAssocID="{4333289A-5939-417A-8F95-DCEE905923C0}" presName="arrowWedge1" presStyleLbl="fgSibTrans2D1" presStyleIdx="0" presStyleCnt="3"/>
      <dgm:spPr/>
    </dgm:pt>
    <dgm:pt modelId="{CD3B670A-4A86-4C20-AC10-B9245A8228EA}" type="pres">
      <dgm:prSet presAssocID="{BF049D34-5D43-4AC7-BF8E-916FC8240AC8}" presName="arrowWedge2" presStyleLbl="fgSibTrans2D1" presStyleIdx="1" presStyleCnt="3"/>
      <dgm:spPr/>
    </dgm:pt>
    <dgm:pt modelId="{30E5830C-B579-4007-81B5-9E6FE6326A6A}" type="pres">
      <dgm:prSet presAssocID="{2E9A423F-CB13-46BC-A15B-A1A2851E5226}" presName="arrowWedge3" presStyleLbl="fgSibTrans2D1" presStyleIdx="2" presStyleCnt="3"/>
      <dgm:spPr/>
    </dgm:pt>
  </dgm:ptLst>
  <dgm:cxnLst>
    <dgm:cxn modelId="{9BB1670B-AA8F-42B8-BF9B-8A4E06076D1F}" type="presOf" srcId="{C199B872-EDC4-4560-AA16-3EAB6F108521}" destId="{D3FB6461-5839-4511-9E3D-CA85569B5BDE}" srcOrd="0" destOrd="0" presId="urn:microsoft.com/office/officeart/2005/8/layout/cycle8"/>
    <dgm:cxn modelId="{2D5F7B11-BD97-491C-B14F-0ABB22B666FB}" type="presOf" srcId="{A77EB18E-3E17-4AC3-841A-AF8F4B9CCDF7}" destId="{5C11471E-391C-42EF-A466-2FFC17908426}" srcOrd="0" destOrd="0" presId="urn:microsoft.com/office/officeart/2005/8/layout/cycle8"/>
    <dgm:cxn modelId="{C833181B-2D0A-409D-9AC4-F7FD00AF6333}" srcId="{AAECB670-647D-4809-93FD-C2263E5C75EF}" destId="{A77EB18E-3E17-4AC3-841A-AF8F4B9CCDF7}" srcOrd="2" destOrd="0" parTransId="{4FD021E9-BFE9-4413-AFC7-CA841546D243}" sibTransId="{2E9A423F-CB13-46BC-A15B-A1A2851E5226}"/>
    <dgm:cxn modelId="{878AA61C-62E5-4D78-B801-F98F84A51E5C}" type="presOf" srcId="{C199B872-EDC4-4560-AA16-3EAB6F108521}" destId="{7A39C1D0-25D7-4245-ACF7-C398AA5B2738}" srcOrd="1" destOrd="0" presId="urn:microsoft.com/office/officeart/2005/8/layout/cycle8"/>
    <dgm:cxn modelId="{DCB60D20-4B14-4B19-B8DE-1354B3EF2478}" type="presOf" srcId="{A77EB18E-3E17-4AC3-841A-AF8F4B9CCDF7}" destId="{64C4C135-3134-4F64-94F7-822A2CE71B43}" srcOrd="1" destOrd="0" presId="urn:microsoft.com/office/officeart/2005/8/layout/cycle8"/>
    <dgm:cxn modelId="{5D014422-D772-4499-950C-560027F2FC27}" srcId="{AAECB670-647D-4809-93FD-C2263E5C75EF}" destId="{C199B872-EDC4-4560-AA16-3EAB6F108521}" srcOrd="0" destOrd="0" parTransId="{0B29F8A5-B731-4231-B681-A39CB4B4FCA7}" sibTransId="{4333289A-5939-417A-8F95-DCEE905923C0}"/>
    <dgm:cxn modelId="{BE0F0626-7298-4DCE-8668-45C1839B1898}" type="presOf" srcId="{8EF3CC43-FA15-4891-873C-262BB3FD2F05}" destId="{7844D9E1-F472-4DC6-8C63-219735065B1E}" srcOrd="1" destOrd="0" presId="urn:microsoft.com/office/officeart/2005/8/layout/cycle8"/>
    <dgm:cxn modelId="{9DF8D48B-61CB-4862-8017-EDEC44EB3F84}" srcId="{AAECB670-647D-4809-93FD-C2263E5C75EF}" destId="{8EF3CC43-FA15-4891-873C-262BB3FD2F05}" srcOrd="1" destOrd="0" parTransId="{62857BF6-D593-49B5-9CB2-A784B005FC8A}" sibTransId="{BF049D34-5D43-4AC7-BF8E-916FC8240AC8}"/>
    <dgm:cxn modelId="{42F692B1-9362-41BB-8845-BE8E7864977E}" type="presOf" srcId="{8EF3CC43-FA15-4891-873C-262BB3FD2F05}" destId="{3F829A93-724B-41F0-8854-EBB22E08FE44}" srcOrd="0" destOrd="0" presId="urn:microsoft.com/office/officeart/2005/8/layout/cycle8"/>
    <dgm:cxn modelId="{5E5000DD-8237-401E-9501-8384E6FD9F91}" type="presOf" srcId="{AAECB670-647D-4809-93FD-C2263E5C75EF}" destId="{89B21198-6F66-4373-8130-48055477211E}" srcOrd="0" destOrd="0" presId="urn:microsoft.com/office/officeart/2005/8/layout/cycle8"/>
    <dgm:cxn modelId="{6E147C31-87A5-4A93-8B0A-EBC54703CEBB}" type="presParOf" srcId="{89B21198-6F66-4373-8130-48055477211E}" destId="{D3FB6461-5839-4511-9E3D-CA85569B5BDE}" srcOrd="0" destOrd="0" presId="urn:microsoft.com/office/officeart/2005/8/layout/cycle8"/>
    <dgm:cxn modelId="{EA33FB61-6EDF-46E9-9EEC-8BEE038ADD67}" type="presParOf" srcId="{89B21198-6F66-4373-8130-48055477211E}" destId="{F8BA322D-0728-4875-8BDF-5885942D383C}" srcOrd="1" destOrd="0" presId="urn:microsoft.com/office/officeart/2005/8/layout/cycle8"/>
    <dgm:cxn modelId="{E85C05D1-CE6A-4B92-B0D0-37531E45CF91}" type="presParOf" srcId="{89B21198-6F66-4373-8130-48055477211E}" destId="{7395BCDB-E53F-494E-BAB6-B1D7B25CDC67}" srcOrd="2" destOrd="0" presId="urn:microsoft.com/office/officeart/2005/8/layout/cycle8"/>
    <dgm:cxn modelId="{E60B040C-A87C-47E9-A525-A59DD9877CBB}" type="presParOf" srcId="{89B21198-6F66-4373-8130-48055477211E}" destId="{7A39C1D0-25D7-4245-ACF7-C398AA5B2738}" srcOrd="3" destOrd="0" presId="urn:microsoft.com/office/officeart/2005/8/layout/cycle8"/>
    <dgm:cxn modelId="{17ED0C30-DB67-4881-A8C6-F8FBDD05F86C}" type="presParOf" srcId="{89B21198-6F66-4373-8130-48055477211E}" destId="{3F829A93-724B-41F0-8854-EBB22E08FE44}" srcOrd="4" destOrd="0" presId="urn:microsoft.com/office/officeart/2005/8/layout/cycle8"/>
    <dgm:cxn modelId="{47D6F171-9DC0-4B21-8DD4-D53809A41A6C}" type="presParOf" srcId="{89B21198-6F66-4373-8130-48055477211E}" destId="{7DEA003B-3B1A-4E53-9A29-104B21060C4C}" srcOrd="5" destOrd="0" presId="urn:microsoft.com/office/officeart/2005/8/layout/cycle8"/>
    <dgm:cxn modelId="{D26B9C1C-FBE7-41A8-8CD0-21B78E09F949}" type="presParOf" srcId="{89B21198-6F66-4373-8130-48055477211E}" destId="{571FF24C-EEF5-40C7-969B-B56A0DE6FAC8}" srcOrd="6" destOrd="0" presId="urn:microsoft.com/office/officeart/2005/8/layout/cycle8"/>
    <dgm:cxn modelId="{AF16C19B-5308-4373-BE30-B2CD48A3D204}" type="presParOf" srcId="{89B21198-6F66-4373-8130-48055477211E}" destId="{7844D9E1-F472-4DC6-8C63-219735065B1E}" srcOrd="7" destOrd="0" presId="urn:microsoft.com/office/officeart/2005/8/layout/cycle8"/>
    <dgm:cxn modelId="{60ECCD55-3755-4181-8DCC-2E2DFBF92265}" type="presParOf" srcId="{89B21198-6F66-4373-8130-48055477211E}" destId="{5C11471E-391C-42EF-A466-2FFC17908426}" srcOrd="8" destOrd="0" presId="urn:microsoft.com/office/officeart/2005/8/layout/cycle8"/>
    <dgm:cxn modelId="{850503CE-B041-4E74-8924-3197A949DC32}" type="presParOf" srcId="{89B21198-6F66-4373-8130-48055477211E}" destId="{1BAEBAC7-CC03-4E35-B25A-BFC675649F01}" srcOrd="9" destOrd="0" presId="urn:microsoft.com/office/officeart/2005/8/layout/cycle8"/>
    <dgm:cxn modelId="{42D2484A-5E21-46A8-B104-59F9BA9AD7DD}" type="presParOf" srcId="{89B21198-6F66-4373-8130-48055477211E}" destId="{36099FB7-0043-4299-91E6-B29D3796B978}" srcOrd="10" destOrd="0" presId="urn:microsoft.com/office/officeart/2005/8/layout/cycle8"/>
    <dgm:cxn modelId="{3E1E6B4A-1F29-4818-BAC0-BCE0670CEDC8}" type="presParOf" srcId="{89B21198-6F66-4373-8130-48055477211E}" destId="{64C4C135-3134-4F64-94F7-822A2CE71B43}" srcOrd="11" destOrd="0" presId="urn:microsoft.com/office/officeart/2005/8/layout/cycle8"/>
    <dgm:cxn modelId="{EC525989-DA91-4DCB-834E-E1A70BE4D187}" type="presParOf" srcId="{89B21198-6F66-4373-8130-48055477211E}" destId="{0BBB6A27-C9F6-495C-AA50-11AC5003D3F8}" srcOrd="12" destOrd="0" presId="urn:microsoft.com/office/officeart/2005/8/layout/cycle8"/>
    <dgm:cxn modelId="{FEB7AF98-539A-4229-B759-80E4D97809A0}" type="presParOf" srcId="{89B21198-6F66-4373-8130-48055477211E}" destId="{CD3B670A-4A86-4C20-AC10-B9245A8228EA}" srcOrd="13" destOrd="0" presId="urn:microsoft.com/office/officeart/2005/8/layout/cycle8"/>
    <dgm:cxn modelId="{E1F21A66-A564-48D3-B260-B310FDEE7922}" type="presParOf" srcId="{89B21198-6F66-4373-8130-48055477211E}" destId="{30E5830C-B579-4007-81B5-9E6FE6326A6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510CCA-9984-4D28-8CB1-D14B9E0BD5B5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6B54B1EB-3DDA-4CF7-8627-5B9A2EDF1E1D}">
      <dgm:prSet phldrT="[文本]"/>
      <dgm:spPr/>
      <dgm:t>
        <a:bodyPr/>
        <a:lstStyle/>
        <a:p>
          <a:r>
            <a:rPr lang="zh-CN" altLang="en-US" dirty="0"/>
            <a:t>值守服务垃圾焚烧业务培训与考核规划</a:t>
          </a:r>
        </a:p>
      </dgm:t>
    </dgm:pt>
    <dgm:pt modelId="{7BF4629A-7DAF-44A7-BD6B-6FAE7D3F1D7B}" type="parTrans" cxnId="{11D2B307-C0EF-4F90-B3CE-E40F25427C42}">
      <dgm:prSet/>
      <dgm:spPr/>
      <dgm:t>
        <a:bodyPr/>
        <a:lstStyle/>
        <a:p>
          <a:endParaRPr lang="zh-CN" altLang="en-US"/>
        </a:p>
      </dgm:t>
    </dgm:pt>
    <dgm:pt modelId="{C7B371BE-B2CE-4DA5-8BB7-8B31FCE8C3F9}" type="sibTrans" cxnId="{11D2B307-C0EF-4F90-B3CE-E40F25427C42}">
      <dgm:prSet/>
      <dgm:spPr/>
      <dgm:t>
        <a:bodyPr/>
        <a:lstStyle/>
        <a:p>
          <a:endParaRPr lang="zh-CN" altLang="en-US"/>
        </a:p>
      </dgm:t>
    </dgm:pt>
    <dgm:pt modelId="{5A1E9093-CDC8-41C9-AC95-9BD4C72E3B58}">
      <dgm:prSet phldrT="[文本]"/>
      <dgm:spPr/>
      <dgm:t>
        <a:bodyPr/>
        <a:lstStyle/>
        <a:p>
          <a:r>
            <a:rPr lang="zh-CN" altLang="en-US" dirty="0"/>
            <a:t>宁夏省厅自动监控业务培训课程规划讨论</a:t>
          </a:r>
        </a:p>
      </dgm:t>
    </dgm:pt>
    <dgm:pt modelId="{6D5FE5A8-A9D9-4688-9AC7-3D3F82CB492E}" type="parTrans" cxnId="{CA16217B-D7D9-4A9A-BE93-B67CF3A69965}">
      <dgm:prSet/>
      <dgm:spPr/>
      <dgm:t>
        <a:bodyPr/>
        <a:lstStyle/>
        <a:p>
          <a:endParaRPr lang="zh-CN" altLang="en-US"/>
        </a:p>
      </dgm:t>
    </dgm:pt>
    <dgm:pt modelId="{0AA8BF3B-1C80-47D9-B78B-612522984483}" type="sibTrans" cxnId="{CA16217B-D7D9-4A9A-BE93-B67CF3A69965}">
      <dgm:prSet/>
      <dgm:spPr/>
      <dgm:t>
        <a:bodyPr/>
        <a:lstStyle/>
        <a:p>
          <a:endParaRPr lang="zh-CN" altLang="en-US"/>
        </a:p>
      </dgm:t>
    </dgm:pt>
    <dgm:pt modelId="{20CFFD4F-4614-4DED-9E46-EAF6B61CEB5C}">
      <dgm:prSet phldrT="[文本]"/>
      <dgm:spPr/>
      <dgm:t>
        <a:bodyPr/>
        <a:lstStyle/>
        <a:p>
          <a:r>
            <a:rPr lang="zh-CN" altLang="en-US" dirty="0"/>
            <a:t>甘肃省督办平台与</a:t>
          </a:r>
          <a:r>
            <a:rPr lang="en-US" altLang="zh-CN" dirty="0"/>
            <a:t>4.1</a:t>
          </a:r>
          <a:r>
            <a:rPr lang="zh-CN" altLang="en-US" dirty="0"/>
            <a:t>培训内容整理</a:t>
          </a:r>
        </a:p>
      </dgm:t>
    </dgm:pt>
    <dgm:pt modelId="{37507302-5A22-4E35-B21C-15298C7626D5}" type="parTrans" cxnId="{B9D70DBD-CEEC-4AED-A6BD-C7F4B87F9F0E}">
      <dgm:prSet/>
      <dgm:spPr/>
      <dgm:t>
        <a:bodyPr/>
        <a:lstStyle/>
        <a:p>
          <a:endParaRPr lang="zh-CN" altLang="en-US"/>
        </a:p>
      </dgm:t>
    </dgm:pt>
    <dgm:pt modelId="{CD417DC0-5479-4EEE-B9D1-6AB3C5C6144E}" type="sibTrans" cxnId="{B9D70DBD-CEEC-4AED-A6BD-C7F4B87F9F0E}">
      <dgm:prSet/>
      <dgm:spPr/>
      <dgm:t>
        <a:bodyPr/>
        <a:lstStyle/>
        <a:p>
          <a:endParaRPr lang="zh-CN" altLang="en-US"/>
        </a:p>
      </dgm:t>
    </dgm:pt>
    <dgm:pt modelId="{F0B1B895-E8DC-41A8-8A85-C8D84CC14A10}">
      <dgm:prSet phldrT="[文本]"/>
      <dgm:spPr/>
      <dgm:t>
        <a:bodyPr/>
        <a:lstStyle/>
        <a:p>
          <a:r>
            <a:rPr lang="zh-CN" altLang="en-US" dirty="0"/>
            <a:t>建立</a:t>
          </a:r>
          <a:r>
            <a:rPr lang="en-US" altLang="zh-CN" dirty="0"/>
            <a:t>《</a:t>
          </a:r>
          <a:r>
            <a:rPr lang="zh-CN" altLang="en-US" dirty="0"/>
            <a:t>部门管理体系</a:t>
          </a:r>
          <a:r>
            <a:rPr lang="en-US" altLang="zh-CN" dirty="0"/>
            <a:t>》</a:t>
          </a:r>
          <a:r>
            <a:rPr lang="zh-CN" altLang="en-US" dirty="0"/>
            <a:t>大纲与细则</a:t>
          </a:r>
        </a:p>
      </dgm:t>
    </dgm:pt>
    <dgm:pt modelId="{B5BCBA90-8686-4F65-B6CB-CE8C21623021}" type="parTrans" cxnId="{B8192C01-2B25-45A0-BA6D-09EA3A78CCF8}">
      <dgm:prSet/>
      <dgm:spPr/>
      <dgm:t>
        <a:bodyPr/>
        <a:lstStyle/>
        <a:p>
          <a:endParaRPr lang="zh-CN" altLang="en-US"/>
        </a:p>
      </dgm:t>
    </dgm:pt>
    <dgm:pt modelId="{5F0588B8-3526-4559-9E2A-23207994A07B}" type="sibTrans" cxnId="{B8192C01-2B25-45A0-BA6D-09EA3A78CCF8}">
      <dgm:prSet/>
      <dgm:spPr/>
      <dgm:t>
        <a:bodyPr/>
        <a:lstStyle/>
        <a:p>
          <a:endParaRPr lang="zh-CN" altLang="en-US"/>
        </a:p>
      </dgm:t>
    </dgm:pt>
    <dgm:pt modelId="{431F3E65-B287-4CD2-B514-30F4F32073EE}">
      <dgm:prSet phldrT="[文本]"/>
      <dgm:spPr/>
      <dgm:t>
        <a:bodyPr/>
        <a:lstStyle/>
        <a:p>
          <a:r>
            <a:rPr lang="zh-CN" altLang="en-US" dirty="0"/>
            <a:t>修订</a:t>
          </a:r>
          <a:r>
            <a:rPr lang="en-US" altLang="zh-CN" dirty="0"/>
            <a:t>《</a:t>
          </a:r>
          <a:r>
            <a:rPr lang="zh-CN" altLang="en-US" dirty="0"/>
            <a:t>代理商管理制度</a:t>
          </a:r>
          <a:r>
            <a:rPr lang="en-US" altLang="zh-CN" dirty="0"/>
            <a:t>》《2B</a:t>
          </a:r>
          <a:r>
            <a:rPr lang="zh-CN" altLang="en-US" dirty="0"/>
            <a:t>、</a:t>
          </a:r>
          <a:r>
            <a:rPr lang="en-US" altLang="zh-CN" dirty="0"/>
            <a:t>2G</a:t>
          </a:r>
          <a:r>
            <a:rPr lang="zh-CN" altLang="en-US" dirty="0"/>
            <a:t>激励方案</a:t>
          </a:r>
          <a:r>
            <a:rPr lang="en-US" altLang="zh-CN" dirty="0"/>
            <a:t>》</a:t>
          </a:r>
          <a:endParaRPr lang="zh-CN" altLang="en-US" dirty="0"/>
        </a:p>
      </dgm:t>
    </dgm:pt>
    <dgm:pt modelId="{36EFE986-7E97-47C8-9415-033BD2CEF584}" type="parTrans" cxnId="{E93473FB-398E-4FCC-8712-9551CEC9F79B}">
      <dgm:prSet/>
      <dgm:spPr/>
      <dgm:t>
        <a:bodyPr/>
        <a:lstStyle/>
        <a:p>
          <a:endParaRPr lang="zh-CN" altLang="en-US"/>
        </a:p>
      </dgm:t>
    </dgm:pt>
    <dgm:pt modelId="{E6DBBC19-D435-4B6F-8DAF-8BE455A417A3}" type="sibTrans" cxnId="{E93473FB-398E-4FCC-8712-9551CEC9F79B}">
      <dgm:prSet/>
      <dgm:spPr/>
      <dgm:t>
        <a:bodyPr/>
        <a:lstStyle/>
        <a:p>
          <a:endParaRPr lang="zh-CN" altLang="en-US"/>
        </a:p>
      </dgm:t>
    </dgm:pt>
    <dgm:pt modelId="{E09AF7AD-635D-40F8-91EC-72076A6326E6}" type="pres">
      <dgm:prSet presAssocID="{57510CCA-9984-4D28-8CB1-D14B9E0BD5B5}" presName="linear" presStyleCnt="0">
        <dgm:presLayoutVars>
          <dgm:dir/>
          <dgm:animLvl val="lvl"/>
          <dgm:resizeHandles val="exact"/>
        </dgm:presLayoutVars>
      </dgm:prSet>
      <dgm:spPr/>
    </dgm:pt>
    <dgm:pt modelId="{659F1661-AD64-44C2-B2E8-345500602CA0}" type="pres">
      <dgm:prSet presAssocID="{6B54B1EB-3DDA-4CF7-8627-5B9A2EDF1E1D}" presName="parentLin" presStyleCnt="0"/>
      <dgm:spPr/>
    </dgm:pt>
    <dgm:pt modelId="{6EF0CDB5-2BF5-498F-AC88-BCC41A76F8DA}" type="pres">
      <dgm:prSet presAssocID="{6B54B1EB-3DDA-4CF7-8627-5B9A2EDF1E1D}" presName="parentLeftMargin" presStyleLbl="node1" presStyleIdx="0" presStyleCnt="5"/>
      <dgm:spPr/>
    </dgm:pt>
    <dgm:pt modelId="{AB968D79-DAC7-4A67-9960-0B5C6C2CC60E}" type="pres">
      <dgm:prSet presAssocID="{6B54B1EB-3DDA-4CF7-8627-5B9A2EDF1E1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069342D-E8D3-43CB-8B85-44C9BE79126C}" type="pres">
      <dgm:prSet presAssocID="{6B54B1EB-3DDA-4CF7-8627-5B9A2EDF1E1D}" presName="negativeSpace" presStyleCnt="0"/>
      <dgm:spPr/>
    </dgm:pt>
    <dgm:pt modelId="{B6E08531-629D-4357-819D-4546D94CF7EC}" type="pres">
      <dgm:prSet presAssocID="{6B54B1EB-3DDA-4CF7-8627-5B9A2EDF1E1D}" presName="childText" presStyleLbl="conFgAcc1" presStyleIdx="0" presStyleCnt="5">
        <dgm:presLayoutVars>
          <dgm:bulletEnabled val="1"/>
        </dgm:presLayoutVars>
      </dgm:prSet>
      <dgm:spPr/>
    </dgm:pt>
    <dgm:pt modelId="{3684193F-89A8-43AD-AA3E-E3F468218CFF}" type="pres">
      <dgm:prSet presAssocID="{C7B371BE-B2CE-4DA5-8BB7-8B31FCE8C3F9}" presName="spaceBetweenRectangles" presStyleCnt="0"/>
      <dgm:spPr/>
    </dgm:pt>
    <dgm:pt modelId="{3A274CA0-9647-4B59-A1A0-95882513A5CF}" type="pres">
      <dgm:prSet presAssocID="{5A1E9093-CDC8-41C9-AC95-9BD4C72E3B58}" presName="parentLin" presStyleCnt="0"/>
      <dgm:spPr/>
    </dgm:pt>
    <dgm:pt modelId="{EDACDA56-C4B3-4B75-9AF4-17A8004C017E}" type="pres">
      <dgm:prSet presAssocID="{5A1E9093-CDC8-41C9-AC95-9BD4C72E3B58}" presName="parentLeftMargin" presStyleLbl="node1" presStyleIdx="0" presStyleCnt="5"/>
      <dgm:spPr/>
    </dgm:pt>
    <dgm:pt modelId="{FE2A5A1B-C961-490E-BF7E-70F7F8283950}" type="pres">
      <dgm:prSet presAssocID="{5A1E9093-CDC8-41C9-AC95-9BD4C72E3B5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3C40C48-1AFC-46DC-91BD-74125772B511}" type="pres">
      <dgm:prSet presAssocID="{5A1E9093-CDC8-41C9-AC95-9BD4C72E3B58}" presName="negativeSpace" presStyleCnt="0"/>
      <dgm:spPr/>
    </dgm:pt>
    <dgm:pt modelId="{036495C0-6306-413E-BAEA-E3592F1FF383}" type="pres">
      <dgm:prSet presAssocID="{5A1E9093-CDC8-41C9-AC95-9BD4C72E3B58}" presName="childText" presStyleLbl="conFgAcc1" presStyleIdx="1" presStyleCnt="5">
        <dgm:presLayoutVars>
          <dgm:bulletEnabled val="1"/>
        </dgm:presLayoutVars>
      </dgm:prSet>
      <dgm:spPr/>
    </dgm:pt>
    <dgm:pt modelId="{3D4D10EE-A8D7-4B4D-AC18-553C1E4F6004}" type="pres">
      <dgm:prSet presAssocID="{0AA8BF3B-1C80-47D9-B78B-612522984483}" presName="spaceBetweenRectangles" presStyleCnt="0"/>
      <dgm:spPr/>
    </dgm:pt>
    <dgm:pt modelId="{4F4E9447-5010-4B16-9218-495253593F52}" type="pres">
      <dgm:prSet presAssocID="{20CFFD4F-4614-4DED-9E46-EAF6B61CEB5C}" presName="parentLin" presStyleCnt="0"/>
      <dgm:spPr/>
    </dgm:pt>
    <dgm:pt modelId="{9B132F47-CAB4-4C2D-9A06-485B387CB4E4}" type="pres">
      <dgm:prSet presAssocID="{20CFFD4F-4614-4DED-9E46-EAF6B61CEB5C}" presName="parentLeftMargin" presStyleLbl="node1" presStyleIdx="1" presStyleCnt="5"/>
      <dgm:spPr/>
    </dgm:pt>
    <dgm:pt modelId="{0A8BC181-2EF9-4186-AC2D-49AC917509DE}" type="pres">
      <dgm:prSet presAssocID="{20CFFD4F-4614-4DED-9E46-EAF6B61CEB5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AE59028-C7E5-46F3-9C5C-F46A480BBE05}" type="pres">
      <dgm:prSet presAssocID="{20CFFD4F-4614-4DED-9E46-EAF6B61CEB5C}" presName="negativeSpace" presStyleCnt="0"/>
      <dgm:spPr/>
    </dgm:pt>
    <dgm:pt modelId="{AC8614FA-5F06-4120-B7A3-F77EDAB0C8B5}" type="pres">
      <dgm:prSet presAssocID="{20CFFD4F-4614-4DED-9E46-EAF6B61CEB5C}" presName="childText" presStyleLbl="conFgAcc1" presStyleIdx="2" presStyleCnt="5">
        <dgm:presLayoutVars>
          <dgm:bulletEnabled val="1"/>
        </dgm:presLayoutVars>
      </dgm:prSet>
      <dgm:spPr/>
    </dgm:pt>
    <dgm:pt modelId="{9E998EB5-3C23-45BC-8444-FCEDE8D3A4A6}" type="pres">
      <dgm:prSet presAssocID="{CD417DC0-5479-4EEE-B9D1-6AB3C5C6144E}" presName="spaceBetweenRectangles" presStyleCnt="0"/>
      <dgm:spPr/>
    </dgm:pt>
    <dgm:pt modelId="{010B5943-FB07-4F6F-9A2F-2FF750654FEA}" type="pres">
      <dgm:prSet presAssocID="{F0B1B895-E8DC-41A8-8A85-C8D84CC14A10}" presName="parentLin" presStyleCnt="0"/>
      <dgm:spPr/>
    </dgm:pt>
    <dgm:pt modelId="{F79A394F-25FF-487F-B159-9786B74E1C55}" type="pres">
      <dgm:prSet presAssocID="{F0B1B895-E8DC-41A8-8A85-C8D84CC14A10}" presName="parentLeftMargin" presStyleLbl="node1" presStyleIdx="2" presStyleCnt="5"/>
      <dgm:spPr/>
    </dgm:pt>
    <dgm:pt modelId="{7A42B60C-BF3B-45B0-8F37-280CBA82B314}" type="pres">
      <dgm:prSet presAssocID="{F0B1B895-E8DC-41A8-8A85-C8D84CC14A1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0E88B52-A84C-45EC-957F-44638F69A7F3}" type="pres">
      <dgm:prSet presAssocID="{F0B1B895-E8DC-41A8-8A85-C8D84CC14A10}" presName="negativeSpace" presStyleCnt="0"/>
      <dgm:spPr/>
    </dgm:pt>
    <dgm:pt modelId="{A3DA5580-6C00-4EC5-9DCE-04567AB67456}" type="pres">
      <dgm:prSet presAssocID="{F0B1B895-E8DC-41A8-8A85-C8D84CC14A10}" presName="childText" presStyleLbl="conFgAcc1" presStyleIdx="3" presStyleCnt="5">
        <dgm:presLayoutVars>
          <dgm:bulletEnabled val="1"/>
        </dgm:presLayoutVars>
      </dgm:prSet>
      <dgm:spPr/>
    </dgm:pt>
    <dgm:pt modelId="{C7F1D645-6784-43FA-AE78-4E4B3589AF5C}" type="pres">
      <dgm:prSet presAssocID="{5F0588B8-3526-4559-9E2A-23207994A07B}" presName="spaceBetweenRectangles" presStyleCnt="0"/>
      <dgm:spPr/>
    </dgm:pt>
    <dgm:pt modelId="{A615A06F-87B5-4489-8F09-FF3716AE2CF2}" type="pres">
      <dgm:prSet presAssocID="{431F3E65-B287-4CD2-B514-30F4F32073EE}" presName="parentLin" presStyleCnt="0"/>
      <dgm:spPr/>
    </dgm:pt>
    <dgm:pt modelId="{3C57B5D8-6CF2-4CD6-890B-FB6D9C21E09D}" type="pres">
      <dgm:prSet presAssocID="{431F3E65-B287-4CD2-B514-30F4F32073EE}" presName="parentLeftMargin" presStyleLbl="node1" presStyleIdx="3" presStyleCnt="5"/>
      <dgm:spPr/>
    </dgm:pt>
    <dgm:pt modelId="{48B06412-30EB-4807-923F-80520A4EAEF2}" type="pres">
      <dgm:prSet presAssocID="{431F3E65-B287-4CD2-B514-30F4F32073EE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31252E23-1D84-4CA9-8E78-CAC92D7BCCAA}" type="pres">
      <dgm:prSet presAssocID="{431F3E65-B287-4CD2-B514-30F4F32073EE}" presName="negativeSpace" presStyleCnt="0"/>
      <dgm:spPr/>
    </dgm:pt>
    <dgm:pt modelId="{1F8DA937-97BC-4BD2-8826-806F78B52426}" type="pres">
      <dgm:prSet presAssocID="{431F3E65-B287-4CD2-B514-30F4F32073E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8192C01-2B25-45A0-BA6D-09EA3A78CCF8}" srcId="{57510CCA-9984-4D28-8CB1-D14B9E0BD5B5}" destId="{F0B1B895-E8DC-41A8-8A85-C8D84CC14A10}" srcOrd="3" destOrd="0" parTransId="{B5BCBA90-8686-4F65-B6CB-CE8C21623021}" sibTransId="{5F0588B8-3526-4559-9E2A-23207994A07B}"/>
    <dgm:cxn modelId="{11D2B307-C0EF-4F90-B3CE-E40F25427C42}" srcId="{57510CCA-9984-4D28-8CB1-D14B9E0BD5B5}" destId="{6B54B1EB-3DDA-4CF7-8627-5B9A2EDF1E1D}" srcOrd="0" destOrd="0" parTransId="{7BF4629A-7DAF-44A7-BD6B-6FAE7D3F1D7B}" sibTransId="{C7B371BE-B2CE-4DA5-8BB7-8B31FCE8C3F9}"/>
    <dgm:cxn modelId="{B6956510-4332-437A-A070-706857667B67}" type="presOf" srcId="{20CFFD4F-4614-4DED-9E46-EAF6B61CEB5C}" destId="{0A8BC181-2EF9-4186-AC2D-49AC917509DE}" srcOrd="1" destOrd="0" presId="urn:microsoft.com/office/officeart/2005/8/layout/list1"/>
    <dgm:cxn modelId="{D1DE1570-1C4F-404B-B70B-7CFDE1D9DAE9}" type="presOf" srcId="{5A1E9093-CDC8-41C9-AC95-9BD4C72E3B58}" destId="{FE2A5A1B-C961-490E-BF7E-70F7F8283950}" srcOrd="1" destOrd="0" presId="urn:microsoft.com/office/officeart/2005/8/layout/list1"/>
    <dgm:cxn modelId="{39673672-7190-449F-B815-2C1B3F0C3713}" type="presOf" srcId="{F0B1B895-E8DC-41A8-8A85-C8D84CC14A10}" destId="{7A42B60C-BF3B-45B0-8F37-280CBA82B314}" srcOrd="1" destOrd="0" presId="urn:microsoft.com/office/officeart/2005/8/layout/list1"/>
    <dgm:cxn modelId="{C9DF1954-F9D3-486F-B02C-E2B49EDEA02B}" type="presOf" srcId="{6B54B1EB-3DDA-4CF7-8627-5B9A2EDF1E1D}" destId="{AB968D79-DAC7-4A67-9960-0B5C6C2CC60E}" srcOrd="1" destOrd="0" presId="urn:microsoft.com/office/officeart/2005/8/layout/list1"/>
    <dgm:cxn modelId="{CA16217B-D7D9-4A9A-BE93-B67CF3A69965}" srcId="{57510CCA-9984-4D28-8CB1-D14B9E0BD5B5}" destId="{5A1E9093-CDC8-41C9-AC95-9BD4C72E3B58}" srcOrd="1" destOrd="0" parTransId="{6D5FE5A8-A9D9-4688-9AC7-3D3F82CB492E}" sibTransId="{0AA8BF3B-1C80-47D9-B78B-612522984483}"/>
    <dgm:cxn modelId="{3C00D982-D974-4394-B1DF-8B0405C69D30}" type="presOf" srcId="{431F3E65-B287-4CD2-B514-30F4F32073EE}" destId="{48B06412-30EB-4807-923F-80520A4EAEF2}" srcOrd="1" destOrd="0" presId="urn:microsoft.com/office/officeart/2005/8/layout/list1"/>
    <dgm:cxn modelId="{FB1FF582-CDAE-4879-ABE6-B0B8EBF45F17}" type="presOf" srcId="{6B54B1EB-3DDA-4CF7-8627-5B9A2EDF1E1D}" destId="{6EF0CDB5-2BF5-498F-AC88-BCC41A76F8DA}" srcOrd="0" destOrd="0" presId="urn:microsoft.com/office/officeart/2005/8/layout/list1"/>
    <dgm:cxn modelId="{6F1A7984-4CA6-425C-B908-702D4BDEE719}" type="presOf" srcId="{5A1E9093-CDC8-41C9-AC95-9BD4C72E3B58}" destId="{EDACDA56-C4B3-4B75-9AF4-17A8004C017E}" srcOrd="0" destOrd="0" presId="urn:microsoft.com/office/officeart/2005/8/layout/list1"/>
    <dgm:cxn modelId="{D1AF048A-DEF1-4DC8-A345-CAAD1D853625}" type="presOf" srcId="{431F3E65-B287-4CD2-B514-30F4F32073EE}" destId="{3C57B5D8-6CF2-4CD6-890B-FB6D9C21E09D}" srcOrd="0" destOrd="0" presId="urn:microsoft.com/office/officeart/2005/8/layout/list1"/>
    <dgm:cxn modelId="{8ACF3CAC-DD0E-4F70-A3EE-22818757C53C}" type="presOf" srcId="{57510CCA-9984-4D28-8CB1-D14B9E0BD5B5}" destId="{E09AF7AD-635D-40F8-91EC-72076A6326E6}" srcOrd="0" destOrd="0" presId="urn:microsoft.com/office/officeart/2005/8/layout/list1"/>
    <dgm:cxn modelId="{B9D70DBD-CEEC-4AED-A6BD-C7F4B87F9F0E}" srcId="{57510CCA-9984-4D28-8CB1-D14B9E0BD5B5}" destId="{20CFFD4F-4614-4DED-9E46-EAF6B61CEB5C}" srcOrd="2" destOrd="0" parTransId="{37507302-5A22-4E35-B21C-15298C7626D5}" sibTransId="{CD417DC0-5479-4EEE-B9D1-6AB3C5C6144E}"/>
    <dgm:cxn modelId="{74CA1AC1-9F16-416A-99C8-4A45A13E7091}" type="presOf" srcId="{20CFFD4F-4614-4DED-9E46-EAF6B61CEB5C}" destId="{9B132F47-CAB4-4C2D-9A06-485B387CB4E4}" srcOrd="0" destOrd="0" presId="urn:microsoft.com/office/officeart/2005/8/layout/list1"/>
    <dgm:cxn modelId="{2F3F30E9-C424-46A2-AC87-DE2A15B8C973}" type="presOf" srcId="{F0B1B895-E8DC-41A8-8A85-C8D84CC14A10}" destId="{F79A394F-25FF-487F-B159-9786B74E1C55}" srcOrd="0" destOrd="0" presId="urn:microsoft.com/office/officeart/2005/8/layout/list1"/>
    <dgm:cxn modelId="{E93473FB-398E-4FCC-8712-9551CEC9F79B}" srcId="{57510CCA-9984-4D28-8CB1-D14B9E0BD5B5}" destId="{431F3E65-B287-4CD2-B514-30F4F32073EE}" srcOrd="4" destOrd="0" parTransId="{36EFE986-7E97-47C8-9415-033BD2CEF584}" sibTransId="{E6DBBC19-D435-4B6F-8DAF-8BE455A417A3}"/>
    <dgm:cxn modelId="{23456887-AD41-4E17-99B3-C01A71259AAE}" type="presParOf" srcId="{E09AF7AD-635D-40F8-91EC-72076A6326E6}" destId="{659F1661-AD64-44C2-B2E8-345500602CA0}" srcOrd="0" destOrd="0" presId="urn:microsoft.com/office/officeart/2005/8/layout/list1"/>
    <dgm:cxn modelId="{44134100-0F4E-4E3E-8B4D-40AF929F47CD}" type="presParOf" srcId="{659F1661-AD64-44C2-B2E8-345500602CA0}" destId="{6EF0CDB5-2BF5-498F-AC88-BCC41A76F8DA}" srcOrd="0" destOrd="0" presId="urn:microsoft.com/office/officeart/2005/8/layout/list1"/>
    <dgm:cxn modelId="{43B0045E-4E8E-40CD-BC19-EAE308B3220C}" type="presParOf" srcId="{659F1661-AD64-44C2-B2E8-345500602CA0}" destId="{AB968D79-DAC7-4A67-9960-0B5C6C2CC60E}" srcOrd="1" destOrd="0" presId="urn:microsoft.com/office/officeart/2005/8/layout/list1"/>
    <dgm:cxn modelId="{E46A93F1-C098-4374-AF01-610F381B7C34}" type="presParOf" srcId="{E09AF7AD-635D-40F8-91EC-72076A6326E6}" destId="{7069342D-E8D3-43CB-8B85-44C9BE79126C}" srcOrd="1" destOrd="0" presId="urn:microsoft.com/office/officeart/2005/8/layout/list1"/>
    <dgm:cxn modelId="{1BF44A02-C4E9-417E-B1CC-82EFC0E4E570}" type="presParOf" srcId="{E09AF7AD-635D-40F8-91EC-72076A6326E6}" destId="{B6E08531-629D-4357-819D-4546D94CF7EC}" srcOrd="2" destOrd="0" presId="urn:microsoft.com/office/officeart/2005/8/layout/list1"/>
    <dgm:cxn modelId="{2EF031F0-5AC4-44E3-ABE4-19F90A617BD8}" type="presParOf" srcId="{E09AF7AD-635D-40F8-91EC-72076A6326E6}" destId="{3684193F-89A8-43AD-AA3E-E3F468218CFF}" srcOrd="3" destOrd="0" presId="urn:microsoft.com/office/officeart/2005/8/layout/list1"/>
    <dgm:cxn modelId="{1CBCB400-CB9C-4B42-81DC-646CFD714EDE}" type="presParOf" srcId="{E09AF7AD-635D-40F8-91EC-72076A6326E6}" destId="{3A274CA0-9647-4B59-A1A0-95882513A5CF}" srcOrd="4" destOrd="0" presId="urn:microsoft.com/office/officeart/2005/8/layout/list1"/>
    <dgm:cxn modelId="{CE65C803-0AFB-4B37-9B62-6715905BE74F}" type="presParOf" srcId="{3A274CA0-9647-4B59-A1A0-95882513A5CF}" destId="{EDACDA56-C4B3-4B75-9AF4-17A8004C017E}" srcOrd="0" destOrd="0" presId="urn:microsoft.com/office/officeart/2005/8/layout/list1"/>
    <dgm:cxn modelId="{A2E45DEE-E375-405E-9FB2-ADBA66FDEDDC}" type="presParOf" srcId="{3A274CA0-9647-4B59-A1A0-95882513A5CF}" destId="{FE2A5A1B-C961-490E-BF7E-70F7F8283950}" srcOrd="1" destOrd="0" presId="urn:microsoft.com/office/officeart/2005/8/layout/list1"/>
    <dgm:cxn modelId="{B705752C-D5EE-4BAE-A0A5-53D80A1EF59C}" type="presParOf" srcId="{E09AF7AD-635D-40F8-91EC-72076A6326E6}" destId="{A3C40C48-1AFC-46DC-91BD-74125772B511}" srcOrd="5" destOrd="0" presId="urn:microsoft.com/office/officeart/2005/8/layout/list1"/>
    <dgm:cxn modelId="{ECDA6A4B-5684-4CC9-8E4D-5781E53668DB}" type="presParOf" srcId="{E09AF7AD-635D-40F8-91EC-72076A6326E6}" destId="{036495C0-6306-413E-BAEA-E3592F1FF383}" srcOrd="6" destOrd="0" presId="urn:microsoft.com/office/officeart/2005/8/layout/list1"/>
    <dgm:cxn modelId="{1A168AA8-F176-486B-BE1C-C5DD92181DD5}" type="presParOf" srcId="{E09AF7AD-635D-40F8-91EC-72076A6326E6}" destId="{3D4D10EE-A8D7-4B4D-AC18-553C1E4F6004}" srcOrd="7" destOrd="0" presId="urn:microsoft.com/office/officeart/2005/8/layout/list1"/>
    <dgm:cxn modelId="{32367AE8-D4AB-43BF-9E3D-DE72A6976833}" type="presParOf" srcId="{E09AF7AD-635D-40F8-91EC-72076A6326E6}" destId="{4F4E9447-5010-4B16-9218-495253593F52}" srcOrd="8" destOrd="0" presId="urn:microsoft.com/office/officeart/2005/8/layout/list1"/>
    <dgm:cxn modelId="{81FC0A7B-205F-43FA-94FD-94716D55DF33}" type="presParOf" srcId="{4F4E9447-5010-4B16-9218-495253593F52}" destId="{9B132F47-CAB4-4C2D-9A06-485B387CB4E4}" srcOrd="0" destOrd="0" presId="urn:microsoft.com/office/officeart/2005/8/layout/list1"/>
    <dgm:cxn modelId="{1A397A61-D382-4378-808B-595D3D4C9924}" type="presParOf" srcId="{4F4E9447-5010-4B16-9218-495253593F52}" destId="{0A8BC181-2EF9-4186-AC2D-49AC917509DE}" srcOrd="1" destOrd="0" presId="urn:microsoft.com/office/officeart/2005/8/layout/list1"/>
    <dgm:cxn modelId="{139AE225-A441-47D2-98CC-EA6D1F4A129E}" type="presParOf" srcId="{E09AF7AD-635D-40F8-91EC-72076A6326E6}" destId="{AAE59028-C7E5-46F3-9C5C-F46A480BBE05}" srcOrd="9" destOrd="0" presId="urn:microsoft.com/office/officeart/2005/8/layout/list1"/>
    <dgm:cxn modelId="{F976341A-0C6D-40FE-BA8B-FBD884D02F50}" type="presParOf" srcId="{E09AF7AD-635D-40F8-91EC-72076A6326E6}" destId="{AC8614FA-5F06-4120-B7A3-F77EDAB0C8B5}" srcOrd="10" destOrd="0" presId="urn:microsoft.com/office/officeart/2005/8/layout/list1"/>
    <dgm:cxn modelId="{F7FCC46B-C9F7-4941-8A7D-A6F8F5C6E8F1}" type="presParOf" srcId="{E09AF7AD-635D-40F8-91EC-72076A6326E6}" destId="{9E998EB5-3C23-45BC-8444-FCEDE8D3A4A6}" srcOrd="11" destOrd="0" presId="urn:microsoft.com/office/officeart/2005/8/layout/list1"/>
    <dgm:cxn modelId="{6F4BBC20-A314-4588-8E81-4D0C65A1045A}" type="presParOf" srcId="{E09AF7AD-635D-40F8-91EC-72076A6326E6}" destId="{010B5943-FB07-4F6F-9A2F-2FF750654FEA}" srcOrd="12" destOrd="0" presId="urn:microsoft.com/office/officeart/2005/8/layout/list1"/>
    <dgm:cxn modelId="{53E3A76D-656C-48A2-99BD-BFD3CA83EC0A}" type="presParOf" srcId="{010B5943-FB07-4F6F-9A2F-2FF750654FEA}" destId="{F79A394F-25FF-487F-B159-9786B74E1C55}" srcOrd="0" destOrd="0" presId="urn:microsoft.com/office/officeart/2005/8/layout/list1"/>
    <dgm:cxn modelId="{9C279A3D-1B0F-4A90-9C8F-3C4566869008}" type="presParOf" srcId="{010B5943-FB07-4F6F-9A2F-2FF750654FEA}" destId="{7A42B60C-BF3B-45B0-8F37-280CBA82B314}" srcOrd="1" destOrd="0" presId="urn:microsoft.com/office/officeart/2005/8/layout/list1"/>
    <dgm:cxn modelId="{F2DF5630-40CD-40D8-9813-1BE75E1F26F5}" type="presParOf" srcId="{E09AF7AD-635D-40F8-91EC-72076A6326E6}" destId="{F0E88B52-A84C-45EC-957F-44638F69A7F3}" srcOrd="13" destOrd="0" presId="urn:microsoft.com/office/officeart/2005/8/layout/list1"/>
    <dgm:cxn modelId="{BA4458C4-7B4B-4996-9D6B-5E3B62E9D90D}" type="presParOf" srcId="{E09AF7AD-635D-40F8-91EC-72076A6326E6}" destId="{A3DA5580-6C00-4EC5-9DCE-04567AB67456}" srcOrd="14" destOrd="0" presId="urn:microsoft.com/office/officeart/2005/8/layout/list1"/>
    <dgm:cxn modelId="{FD8C154A-31B8-4933-871C-A88E0AF1C443}" type="presParOf" srcId="{E09AF7AD-635D-40F8-91EC-72076A6326E6}" destId="{C7F1D645-6784-43FA-AE78-4E4B3589AF5C}" srcOrd="15" destOrd="0" presId="urn:microsoft.com/office/officeart/2005/8/layout/list1"/>
    <dgm:cxn modelId="{22B18F43-2022-496B-89B3-FEA050A3661D}" type="presParOf" srcId="{E09AF7AD-635D-40F8-91EC-72076A6326E6}" destId="{A615A06F-87B5-4489-8F09-FF3716AE2CF2}" srcOrd="16" destOrd="0" presId="urn:microsoft.com/office/officeart/2005/8/layout/list1"/>
    <dgm:cxn modelId="{C570ADA3-26F4-43DA-9965-59245AA4C5DB}" type="presParOf" srcId="{A615A06F-87B5-4489-8F09-FF3716AE2CF2}" destId="{3C57B5D8-6CF2-4CD6-890B-FB6D9C21E09D}" srcOrd="0" destOrd="0" presId="urn:microsoft.com/office/officeart/2005/8/layout/list1"/>
    <dgm:cxn modelId="{B6278B79-A52A-4156-85FD-2830654E1392}" type="presParOf" srcId="{A615A06F-87B5-4489-8F09-FF3716AE2CF2}" destId="{48B06412-30EB-4807-923F-80520A4EAEF2}" srcOrd="1" destOrd="0" presId="urn:microsoft.com/office/officeart/2005/8/layout/list1"/>
    <dgm:cxn modelId="{34661AB7-3B37-4372-B2F2-EADC17B57814}" type="presParOf" srcId="{E09AF7AD-635D-40F8-91EC-72076A6326E6}" destId="{31252E23-1D84-4CA9-8E78-CAC92D7BCCAA}" srcOrd="17" destOrd="0" presId="urn:microsoft.com/office/officeart/2005/8/layout/list1"/>
    <dgm:cxn modelId="{00785E72-ADEA-4295-ABB7-B3E0EB442FCC}" type="presParOf" srcId="{E09AF7AD-635D-40F8-91EC-72076A6326E6}" destId="{1F8DA937-97BC-4BD2-8826-806F78B5242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66BE0E-65AF-4291-A0DD-9F358FB3E717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9516061A-CAFE-4648-B3C9-8A1C196E72C0}">
      <dgm:prSet phldrT="[文本]"/>
      <dgm:spPr/>
      <dgm:t>
        <a:bodyPr/>
        <a:lstStyle/>
        <a:p>
          <a:r>
            <a:rPr lang="zh-CN" altLang="en-US" dirty="0"/>
            <a:t>完成部门管理体系细则</a:t>
          </a:r>
        </a:p>
      </dgm:t>
    </dgm:pt>
    <dgm:pt modelId="{F943BFD3-451A-424B-B923-3ED6EFE0E10B}" type="parTrans" cxnId="{F44DED1D-E0A9-48E1-823E-CBE161712BC3}">
      <dgm:prSet/>
      <dgm:spPr/>
      <dgm:t>
        <a:bodyPr/>
        <a:lstStyle/>
        <a:p>
          <a:endParaRPr lang="zh-CN" altLang="en-US"/>
        </a:p>
      </dgm:t>
    </dgm:pt>
    <dgm:pt modelId="{AE32F57F-6D82-4C07-B33A-2D58DE2F06E0}" type="sibTrans" cxnId="{F44DED1D-E0A9-48E1-823E-CBE161712BC3}">
      <dgm:prSet/>
      <dgm:spPr/>
      <dgm:t>
        <a:bodyPr/>
        <a:lstStyle/>
        <a:p>
          <a:endParaRPr lang="zh-CN" altLang="en-US"/>
        </a:p>
      </dgm:t>
    </dgm:pt>
    <dgm:pt modelId="{166D229C-026D-4412-90A5-0CC6154D9160}">
      <dgm:prSet phldrT="[文本]"/>
      <dgm:spPr/>
      <dgm:t>
        <a:bodyPr/>
        <a:lstStyle/>
        <a:p>
          <a:r>
            <a:rPr lang="zh-CN" altLang="en-US" dirty="0"/>
            <a:t>值守垃圾焚烧业务培训集中考核</a:t>
          </a:r>
        </a:p>
      </dgm:t>
    </dgm:pt>
    <dgm:pt modelId="{79895875-247E-44A5-8502-5DB271BC3678}" type="parTrans" cxnId="{17B5CA9E-8E5D-405B-A32E-69E5448B11D9}">
      <dgm:prSet/>
      <dgm:spPr/>
      <dgm:t>
        <a:bodyPr/>
        <a:lstStyle/>
        <a:p>
          <a:endParaRPr lang="zh-CN" altLang="en-US"/>
        </a:p>
      </dgm:t>
    </dgm:pt>
    <dgm:pt modelId="{BC4ACC1D-6012-4F1E-9D97-5C805C26BD5B}" type="sibTrans" cxnId="{17B5CA9E-8E5D-405B-A32E-69E5448B11D9}">
      <dgm:prSet/>
      <dgm:spPr/>
      <dgm:t>
        <a:bodyPr/>
        <a:lstStyle/>
        <a:p>
          <a:endParaRPr lang="zh-CN" altLang="en-US"/>
        </a:p>
      </dgm:t>
    </dgm:pt>
    <dgm:pt modelId="{B49E55CD-2D5C-46B6-B797-0C1B67D2CC37}">
      <dgm:prSet phldrT="[文本]"/>
      <dgm:spPr/>
      <dgm:t>
        <a:bodyPr/>
        <a:lstStyle/>
        <a:p>
          <a:r>
            <a:rPr lang="zh-CN" altLang="en-US" dirty="0"/>
            <a:t>甘肃省督办培训企业推广</a:t>
          </a:r>
        </a:p>
      </dgm:t>
    </dgm:pt>
    <dgm:pt modelId="{10B5A5CE-5FB3-4862-B951-1B3FD2AE719B}" type="parTrans" cxnId="{C32A9EE8-EEE0-40E3-B5E4-98FCDE92FDCE}">
      <dgm:prSet/>
      <dgm:spPr/>
      <dgm:t>
        <a:bodyPr/>
        <a:lstStyle/>
        <a:p>
          <a:endParaRPr lang="zh-CN" altLang="en-US"/>
        </a:p>
      </dgm:t>
    </dgm:pt>
    <dgm:pt modelId="{F06D99B0-03F4-4BEA-BC17-2F818B13EF9F}" type="sibTrans" cxnId="{C32A9EE8-EEE0-40E3-B5E4-98FCDE92FDCE}">
      <dgm:prSet/>
      <dgm:spPr/>
      <dgm:t>
        <a:bodyPr/>
        <a:lstStyle/>
        <a:p>
          <a:endParaRPr lang="zh-CN" altLang="en-US"/>
        </a:p>
      </dgm:t>
    </dgm:pt>
    <dgm:pt modelId="{7525F236-2F95-49B9-B545-E489251D44C6}" type="pres">
      <dgm:prSet presAssocID="{D766BE0E-65AF-4291-A0DD-9F358FB3E717}" presName="linear" presStyleCnt="0">
        <dgm:presLayoutVars>
          <dgm:dir/>
          <dgm:animLvl val="lvl"/>
          <dgm:resizeHandles val="exact"/>
        </dgm:presLayoutVars>
      </dgm:prSet>
      <dgm:spPr/>
    </dgm:pt>
    <dgm:pt modelId="{9593B5D2-76C3-40DE-831A-F885391F1A93}" type="pres">
      <dgm:prSet presAssocID="{9516061A-CAFE-4648-B3C9-8A1C196E72C0}" presName="parentLin" presStyleCnt="0"/>
      <dgm:spPr/>
    </dgm:pt>
    <dgm:pt modelId="{712F0814-278A-4C12-AF8C-8D03D53FDD01}" type="pres">
      <dgm:prSet presAssocID="{9516061A-CAFE-4648-B3C9-8A1C196E72C0}" presName="parentLeftMargin" presStyleLbl="node1" presStyleIdx="0" presStyleCnt="3"/>
      <dgm:spPr/>
    </dgm:pt>
    <dgm:pt modelId="{5849E83A-EEA4-4E23-A985-157C522C6B79}" type="pres">
      <dgm:prSet presAssocID="{9516061A-CAFE-4648-B3C9-8A1C196E72C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480A0CE-DC11-493F-AFC3-4295AF6B55E7}" type="pres">
      <dgm:prSet presAssocID="{9516061A-CAFE-4648-B3C9-8A1C196E72C0}" presName="negativeSpace" presStyleCnt="0"/>
      <dgm:spPr/>
    </dgm:pt>
    <dgm:pt modelId="{BAE80CF0-65C6-4964-90AA-B82517D3B878}" type="pres">
      <dgm:prSet presAssocID="{9516061A-CAFE-4648-B3C9-8A1C196E72C0}" presName="childText" presStyleLbl="conFgAcc1" presStyleIdx="0" presStyleCnt="3">
        <dgm:presLayoutVars>
          <dgm:bulletEnabled val="1"/>
        </dgm:presLayoutVars>
      </dgm:prSet>
      <dgm:spPr/>
    </dgm:pt>
    <dgm:pt modelId="{2543C327-CE47-4326-8D85-4A2D0D37FE8A}" type="pres">
      <dgm:prSet presAssocID="{AE32F57F-6D82-4C07-B33A-2D58DE2F06E0}" presName="spaceBetweenRectangles" presStyleCnt="0"/>
      <dgm:spPr/>
    </dgm:pt>
    <dgm:pt modelId="{28592395-78C3-4AFA-9598-1BBE4AD151FB}" type="pres">
      <dgm:prSet presAssocID="{166D229C-026D-4412-90A5-0CC6154D9160}" presName="parentLin" presStyleCnt="0"/>
      <dgm:spPr/>
    </dgm:pt>
    <dgm:pt modelId="{5B2869A4-549E-43EA-8009-082D930E1C79}" type="pres">
      <dgm:prSet presAssocID="{166D229C-026D-4412-90A5-0CC6154D9160}" presName="parentLeftMargin" presStyleLbl="node1" presStyleIdx="0" presStyleCnt="3"/>
      <dgm:spPr/>
    </dgm:pt>
    <dgm:pt modelId="{B5739204-0F5C-4065-832A-606AFBB5E7B9}" type="pres">
      <dgm:prSet presAssocID="{166D229C-026D-4412-90A5-0CC6154D916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9134428-9E69-4DAE-81C8-7D10773F988D}" type="pres">
      <dgm:prSet presAssocID="{166D229C-026D-4412-90A5-0CC6154D9160}" presName="negativeSpace" presStyleCnt="0"/>
      <dgm:spPr/>
    </dgm:pt>
    <dgm:pt modelId="{82A6D042-1E35-400A-A340-E23509DE0246}" type="pres">
      <dgm:prSet presAssocID="{166D229C-026D-4412-90A5-0CC6154D9160}" presName="childText" presStyleLbl="conFgAcc1" presStyleIdx="1" presStyleCnt="3">
        <dgm:presLayoutVars>
          <dgm:bulletEnabled val="1"/>
        </dgm:presLayoutVars>
      </dgm:prSet>
      <dgm:spPr/>
    </dgm:pt>
    <dgm:pt modelId="{3A9C44BF-E2A6-4B4C-85B3-3BE69D6F3F8E}" type="pres">
      <dgm:prSet presAssocID="{BC4ACC1D-6012-4F1E-9D97-5C805C26BD5B}" presName="spaceBetweenRectangles" presStyleCnt="0"/>
      <dgm:spPr/>
    </dgm:pt>
    <dgm:pt modelId="{F3B55F3E-D363-4325-836A-990E556EE378}" type="pres">
      <dgm:prSet presAssocID="{B49E55CD-2D5C-46B6-B797-0C1B67D2CC37}" presName="parentLin" presStyleCnt="0"/>
      <dgm:spPr/>
    </dgm:pt>
    <dgm:pt modelId="{A8E088BA-E3EB-4024-8FF9-B4F9CB4030E3}" type="pres">
      <dgm:prSet presAssocID="{B49E55CD-2D5C-46B6-B797-0C1B67D2CC37}" presName="parentLeftMargin" presStyleLbl="node1" presStyleIdx="1" presStyleCnt="3"/>
      <dgm:spPr/>
    </dgm:pt>
    <dgm:pt modelId="{AAB8BF4D-3384-434D-BCEF-4E837D202B18}" type="pres">
      <dgm:prSet presAssocID="{B49E55CD-2D5C-46B6-B797-0C1B67D2CC3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4B1434E-FE83-48F2-9AF7-23093121A4C5}" type="pres">
      <dgm:prSet presAssocID="{B49E55CD-2D5C-46B6-B797-0C1B67D2CC37}" presName="negativeSpace" presStyleCnt="0"/>
      <dgm:spPr/>
    </dgm:pt>
    <dgm:pt modelId="{229D9594-3F7B-46E0-8DBB-DF9DD07B2A78}" type="pres">
      <dgm:prSet presAssocID="{B49E55CD-2D5C-46B6-B797-0C1B67D2CC3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44DED1D-E0A9-48E1-823E-CBE161712BC3}" srcId="{D766BE0E-65AF-4291-A0DD-9F358FB3E717}" destId="{9516061A-CAFE-4648-B3C9-8A1C196E72C0}" srcOrd="0" destOrd="0" parTransId="{F943BFD3-451A-424B-B923-3ED6EFE0E10B}" sibTransId="{AE32F57F-6D82-4C07-B33A-2D58DE2F06E0}"/>
    <dgm:cxn modelId="{7BF6293A-D7D7-459B-8B32-C566C7D8B382}" type="presOf" srcId="{B49E55CD-2D5C-46B6-B797-0C1B67D2CC37}" destId="{A8E088BA-E3EB-4024-8FF9-B4F9CB4030E3}" srcOrd="0" destOrd="0" presId="urn:microsoft.com/office/officeart/2005/8/layout/list1"/>
    <dgm:cxn modelId="{B1A3E347-B8A5-4C69-B903-7482DF6EAA2D}" type="presOf" srcId="{D766BE0E-65AF-4291-A0DD-9F358FB3E717}" destId="{7525F236-2F95-49B9-B545-E489251D44C6}" srcOrd="0" destOrd="0" presId="urn:microsoft.com/office/officeart/2005/8/layout/list1"/>
    <dgm:cxn modelId="{85D9784B-BAF7-493C-B09D-2D78DBCE16DE}" type="presOf" srcId="{B49E55CD-2D5C-46B6-B797-0C1B67D2CC37}" destId="{AAB8BF4D-3384-434D-BCEF-4E837D202B18}" srcOrd="1" destOrd="0" presId="urn:microsoft.com/office/officeart/2005/8/layout/list1"/>
    <dgm:cxn modelId="{150F0579-71FF-4971-BFE2-16200EA78FD6}" type="presOf" srcId="{166D229C-026D-4412-90A5-0CC6154D9160}" destId="{B5739204-0F5C-4065-832A-606AFBB5E7B9}" srcOrd="1" destOrd="0" presId="urn:microsoft.com/office/officeart/2005/8/layout/list1"/>
    <dgm:cxn modelId="{17B5CA9E-8E5D-405B-A32E-69E5448B11D9}" srcId="{D766BE0E-65AF-4291-A0DD-9F358FB3E717}" destId="{166D229C-026D-4412-90A5-0CC6154D9160}" srcOrd="1" destOrd="0" parTransId="{79895875-247E-44A5-8502-5DB271BC3678}" sibTransId="{BC4ACC1D-6012-4F1E-9D97-5C805C26BD5B}"/>
    <dgm:cxn modelId="{CB4C08C3-9EEE-45DD-AA7A-736EF8CB6C7C}" type="presOf" srcId="{166D229C-026D-4412-90A5-0CC6154D9160}" destId="{5B2869A4-549E-43EA-8009-082D930E1C79}" srcOrd="0" destOrd="0" presId="urn:microsoft.com/office/officeart/2005/8/layout/list1"/>
    <dgm:cxn modelId="{582141C9-E414-47FD-B38F-1BECD8A147A5}" type="presOf" srcId="{9516061A-CAFE-4648-B3C9-8A1C196E72C0}" destId="{712F0814-278A-4C12-AF8C-8D03D53FDD01}" srcOrd="0" destOrd="0" presId="urn:microsoft.com/office/officeart/2005/8/layout/list1"/>
    <dgm:cxn modelId="{87A895E7-60A0-4861-B0DE-0C16B79CF102}" type="presOf" srcId="{9516061A-CAFE-4648-B3C9-8A1C196E72C0}" destId="{5849E83A-EEA4-4E23-A985-157C522C6B79}" srcOrd="1" destOrd="0" presId="urn:microsoft.com/office/officeart/2005/8/layout/list1"/>
    <dgm:cxn modelId="{C32A9EE8-EEE0-40E3-B5E4-98FCDE92FDCE}" srcId="{D766BE0E-65AF-4291-A0DD-9F358FB3E717}" destId="{B49E55CD-2D5C-46B6-B797-0C1B67D2CC37}" srcOrd="2" destOrd="0" parTransId="{10B5A5CE-5FB3-4862-B951-1B3FD2AE719B}" sibTransId="{F06D99B0-03F4-4BEA-BC17-2F818B13EF9F}"/>
    <dgm:cxn modelId="{50C5293B-F762-47E4-9020-593E9F7BAF72}" type="presParOf" srcId="{7525F236-2F95-49B9-B545-E489251D44C6}" destId="{9593B5D2-76C3-40DE-831A-F885391F1A93}" srcOrd="0" destOrd="0" presId="urn:microsoft.com/office/officeart/2005/8/layout/list1"/>
    <dgm:cxn modelId="{6EBCD245-2F6A-4874-913A-0ED625CF9214}" type="presParOf" srcId="{9593B5D2-76C3-40DE-831A-F885391F1A93}" destId="{712F0814-278A-4C12-AF8C-8D03D53FDD01}" srcOrd="0" destOrd="0" presId="urn:microsoft.com/office/officeart/2005/8/layout/list1"/>
    <dgm:cxn modelId="{2FA94979-B522-4A13-B24D-69A3E49BB2DC}" type="presParOf" srcId="{9593B5D2-76C3-40DE-831A-F885391F1A93}" destId="{5849E83A-EEA4-4E23-A985-157C522C6B79}" srcOrd="1" destOrd="0" presId="urn:microsoft.com/office/officeart/2005/8/layout/list1"/>
    <dgm:cxn modelId="{EF607CA2-1BB3-45C0-8F9A-FB1462D0F9EC}" type="presParOf" srcId="{7525F236-2F95-49B9-B545-E489251D44C6}" destId="{C480A0CE-DC11-493F-AFC3-4295AF6B55E7}" srcOrd="1" destOrd="0" presId="urn:microsoft.com/office/officeart/2005/8/layout/list1"/>
    <dgm:cxn modelId="{9AD1323B-359F-4DC1-9F58-D574FE0307C7}" type="presParOf" srcId="{7525F236-2F95-49B9-B545-E489251D44C6}" destId="{BAE80CF0-65C6-4964-90AA-B82517D3B878}" srcOrd="2" destOrd="0" presId="urn:microsoft.com/office/officeart/2005/8/layout/list1"/>
    <dgm:cxn modelId="{F2C4EB83-AE8F-4E03-A002-2E5A045841F7}" type="presParOf" srcId="{7525F236-2F95-49B9-B545-E489251D44C6}" destId="{2543C327-CE47-4326-8D85-4A2D0D37FE8A}" srcOrd="3" destOrd="0" presId="urn:microsoft.com/office/officeart/2005/8/layout/list1"/>
    <dgm:cxn modelId="{ED5203BB-752F-4837-94BA-8050DB547C1F}" type="presParOf" srcId="{7525F236-2F95-49B9-B545-E489251D44C6}" destId="{28592395-78C3-4AFA-9598-1BBE4AD151FB}" srcOrd="4" destOrd="0" presId="urn:microsoft.com/office/officeart/2005/8/layout/list1"/>
    <dgm:cxn modelId="{0F5F56E3-F5D5-4382-9251-97243FC51F5A}" type="presParOf" srcId="{28592395-78C3-4AFA-9598-1BBE4AD151FB}" destId="{5B2869A4-549E-43EA-8009-082D930E1C79}" srcOrd="0" destOrd="0" presId="urn:microsoft.com/office/officeart/2005/8/layout/list1"/>
    <dgm:cxn modelId="{38E2B630-5E6A-4504-B74C-6890C3561BCC}" type="presParOf" srcId="{28592395-78C3-4AFA-9598-1BBE4AD151FB}" destId="{B5739204-0F5C-4065-832A-606AFBB5E7B9}" srcOrd="1" destOrd="0" presId="urn:microsoft.com/office/officeart/2005/8/layout/list1"/>
    <dgm:cxn modelId="{B7B8E971-DDED-49EA-A2D3-7B768FA92022}" type="presParOf" srcId="{7525F236-2F95-49B9-B545-E489251D44C6}" destId="{99134428-9E69-4DAE-81C8-7D10773F988D}" srcOrd="5" destOrd="0" presId="urn:microsoft.com/office/officeart/2005/8/layout/list1"/>
    <dgm:cxn modelId="{F0656187-B59F-4086-8BF5-0032143DC490}" type="presParOf" srcId="{7525F236-2F95-49B9-B545-E489251D44C6}" destId="{82A6D042-1E35-400A-A340-E23509DE0246}" srcOrd="6" destOrd="0" presId="urn:microsoft.com/office/officeart/2005/8/layout/list1"/>
    <dgm:cxn modelId="{D7E0F433-92AE-4B67-B227-FA8853F34D90}" type="presParOf" srcId="{7525F236-2F95-49B9-B545-E489251D44C6}" destId="{3A9C44BF-E2A6-4B4C-85B3-3BE69D6F3F8E}" srcOrd="7" destOrd="0" presId="urn:microsoft.com/office/officeart/2005/8/layout/list1"/>
    <dgm:cxn modelId="{9C00AFB4-B8DD-48B6-9D8F-AB4CB68ACBFD}" type="presParOf" srcId="{7525F236-2F95-49B9-B545-E489251D44C6}" destId="{F3B55F3E-D363-4325-836A-990E556EE378}" srcOrd="8" destOrd="0" presId="urn:microsoft.com/office/officeart/2005/8/layout/list1"/>
    <dgm:cxn modelId="{51F50BA2-5825-4EA9-AD73-6768C55D379E}" type="presParOf" srcId="{F3B55F3E-D363-4325-836A-990E556EE378}" destId="{A8E088BA-E3EB-4024-8FF9-B4F9CB4030E3}" srcOrd="0" destOrd="0" presId="urn:microsoft.com/office/officeart/2005/8/layout/list1"/>
    <dgm:cxn modelId="{843F71A4-3155-4381-B1D3-DC23B108671B}" type="presParOf" srcId="{F3B55F3E-D363-4325-836A-990E556EE378}" destId="{AAB8BF4D-3384-434D-BCEF-4E837D202B18}" srcOrd="1" destOrd="0" presId="urn:microsoft.com/office/officeart/2005/8/layout/list1"/>
    <dgm:cxn modelId="{C9CAF134-371E-4416-ADF9-76308A40A898}" type="presParOf" srcId="{7525F236-2F95-49B9-B545-E489251D44C6}" destId="{C4B1434E-FE83-48F2-9AF7-23093121A4C5}" srcOrd="9" destOrd="0" presId="urn:microsoft.com/office/officeart/2005/8/layout/list1"/>
    <dgm:cxn modelId="{EF70A20A-E56E-4625-B3E0-B1B61A7CB62E}" type="presParOf" srcId="{7525F236-2F95-49B9-B545-E489251D44C6}" destId="{229D9594-3F7B-46E0-8DBB-DF9DD07B2A7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A6E70-80C1-4F05-8B15-98AC4DDAEE7C}">
      <dsp:nvSpPr>
        <dsp:cNvPr id="0" name=""/>
        <dsp:cNvSpPr/>
      </dsp:nvSpPr>
      <dsp:spPr>
        <a:xfrm>
          <a:off x="1901031" y="959043"/>
          <a:ext cx="2293937" cy="229393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垃圾焚烧全国企业培训</a:t>
          </a:r>
        </a:p>
      </dsp:txBody>
      <dsp:txXfrm>
        <a:off x="2236970" y="1294982"/>
        <a:ext cx="1622059" cy="1622059"/>
      </dsp:txXfrm>
    </dsp:sp>
    <dsp:sp modelId="{7B5387EE-CFB4-40EA-8A5A-28194E3669F9}">
      <dsp:nvSpPr>
        <dsp:cNvPr id="0" name=""/>
        <dsp:cNvSpPr/>
      </dsp:nvSpPr>
      <dsp:spPr>
        <a:xfrm>
          <a:off x="2474515" y="37803"/>
          <a:ext cx="1146968" cy="1146968"/>
        </a:xfrm>
        <a:prstGeom prst="ellipse">
          <a:avLst/>
        </a:prstGeom>
        <a:solidFill>
          <a:schemeClr val="accent5">
            <a:alpha val="50000"/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晋豫陕</a:t>
          </a:r>
        </a:p>
      </dsp:txBody>
      <dsp:txXfrm>
        <a:off x="2642485" y="205773"/>
        <a:ext cx="811028" cy="811028"/>
      </dsp:txXfrm>
    </dsp:sp>
    <dsp:sp modelId="{7268B005-14A9-4E17-A418-200F495C41BF}">
      <dsp:nvSpPr>
        <dsp:cNvPr id="0" name=""/>
        <dsp:cNvSpPr/>
      </dsp:nvSpPr>
      <dsp:spPr>
        <a:xfrm>
          <a:off x="3643137" y="600582"/>
          <a:ext cx="1146968" cy="1146968"/>
        </a:xfrm>
        <a:prstGeom prst="ellipse">
          <a:avLst/>
        </a:prstGeom>
        <a:solidFill>
          <a:schemeClr val="accent5">
            <a:alpha val="50000"/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粤桂湘琼鄂</a:t>
          </a:r>
        </a:p>
      </dsp:txBody>
      <dsp:txXfrm>
        <a:off x="3811107" y="768552"/>
        <a:ext cx="811028" cy="811028"/>
      </dsp:txXfrm>
    </dsp:sp>
    <dsp:sp modelId="{A57E370E-101F-4BBE-A7D6-1765B9DF102E}">
      <dsp:nvSpPr>
        <dsp:cNvPr id="0" name=""/>
        <dsp:cNvSpPr/>
      </dsp:nvSpPr>
      <dsp:spPr>
        <a:xfrm>
          <a:off x="3931763" y="1865135"/>
          <a:ext cx="1146968" cy="1146968"/>
        </a:xfrm>
        <a:prstGeom prst="ellipse">
          <a:avLst/>
        </a:prstGeom>
        <a:solidFill>
          <a:schemeClr val="accent5">
            <a:alpha val="50000"/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苏皖沪</a:t>
          </a:r>
        </a:p>
      </dsp:txBody>
      <dsp:txXfrm>
        <a:off x="4099733" y="2033105"/>
        <a:ext cx="811028" cy="811028"/>
      </dsp:txXfrm>
    </dsp:sp>
    <dsp:sp modelId="{CF381D66-9051-4559-A797-9B707636B4BC}">
      <dsp:nvSpPr>
        <dsp:cNvPr id="0" name=""/>
        <dsp:cNvSpPr/>
      </dsp:nvSpPr>
      <dsp:spPr>
        <a:xfrm>
          <a:off x="3123051" y="2879227"/>
          <a:ext cx="1146968" cy="1146968"/>
        </a:xfrm>
        <a:prstGeom prst="ellipse">
          <a:avLst/>
        </a:prstGeom>
        <a:solidFill>
          <a:schemeClr val="accent5">
            <a:alpha val="50000"/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浙闽赣</a:t>
          </a:r>
        </a:p>
      </dsp:txBody>
      <dsp:txXfrm>
        <a:off x="3291021" y="3047197"/>
        <a:ext cx="811028" cy="811028"/>
      </dsp:txXfrm>
    </dsp:sp>
    <dsp:sp modelId="{79EB4943-D07D-421E-A051-147D95D5EF14}">
      <dsp:nvSpPr>
        <dsp:cNvPr id="0" name=""/>
        <dsp:cNvSpPr/>
      </dsp:nvSpPr>
      <dsp:spPr>
        <a:xfrm>
          <a:off x="1825979" y="2879227"/>
          <a:ext cx="1146968" cy="1146968"/>
        </a:xfrm>
        <a:prstGeom prst="ellipse">
          <a:avLst/>
        </a:prstGeom>
        <a:solidFill>
          <a:schemeClr val="accent5">
            <a:alpha val="50000"/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云贵</a:t>
          </a:r>
          <a:endParaRPr lang="en-US" altLang="zh-CN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川渝</a:t>
          </a:r>
        </a:p>
      </dsp:txBody>
      <dsp:txXfrm>
        <a:off x="1993949" y="3047197"/>
        <a:ext cx="811028" cy="811028"/>
      </dsp:txXfrm>
    </dsp:sp>
    <dsp:sp modelId="{35910AAE-C495-43CF-9A50-F965F7F25D15}">
      <dsp:nvSpPr>
        <dsp:cNvPr id="0" name=""/>
        <dsp:cNvSpPr/>
      </dsp:nvSpPr>
      <dsp:spPr>
        <a:xfrm>
          <a:off x="1017267" y="1865135"/>
          <a:ext cx="1146968" cy="1146968"/>
        </a:xfrm>
        <a:prstGeom prst="ellipse">
          <a:avLst/>
        </a:prstGeom>
        <a:solidFill>
          <a:schemeClr val="accent5">
            <a:alpha val="50000"/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京津</a:t>
          </a:r>
          <a:endParaRPr lang="en-US" altLang="zh-CN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冀鲁</a:t>
          </a:r>
        </a:p>
      </dsp:txBody>
      <dsp:txXfrm>
        <a:off x="1185237" y="2033105"/>
        <a:ext cx="811028" cy="811028"/>
      </dsp:txXfrm>
    </dsp:sp>
    <dsp:sp modelId="{06473116-A35A-4168-BB48-E28682C19837}">
      <dsp:nvSpPr>
        <dsp:cNvPr id="0" name=""/>
        <dsp:cNvSpPr/>
      </dsp:nvSpPr>
      <dsp:spPr>
        <a:xfrm>
          <a:off x="1305893" y="600582"/>
          <a:ext cx="1146968" cy="1146968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东北</a:t>
          </a:r>
          <a:endParaRPr lang="en-US" altLang="zh-CN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西北</a:t>
          </a:r>
        </a:p>
      </dsp:txBody>
      <dsp:txXfrm>
        <a:off x="1473863" y="768552"/>
        <a:ext cx="811028" cy="811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B6461-5839-4511-9E3D-CA85569B5BDE}">
      <dsp:nvSpPr>
        <dsp:cNvPr id="0" name=""/>
        <dsp:cNvSpPr/>
      </dsp:nvSpPr>
      <dsp:spPr>
        <a:xfrm>
          <a:off x="813454" y="188246"/>
          <a:ext cx="2432720" cy="2432720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海南省厅</a:t>
          </a:r>
        </a:p>
      </dsp:txBody>
      <dsp:txXfrm>
        <a:off x="2095555" y="703751"/>
        <a:ext cx="868828" cy="724024"/>
      </dsp:txXfrm>
    </dsp:sp>
    <dsp:sp modelId="{3F829A93-724B-41F0-8854-EBB22E08FE44}">
      <dsp:nvSpPr>
        <dsp:cNvPr id="0" name=""/>
        <dsp:cNvSpPr/>
      </dsp:nvSpPr>
      <dsp:spPr>
        <a:xfrm>
          <a:off x="763351" y="275129"/>
          <a:ext cx="2432720" cy="2432720"/>
        </a:xfrm>
        <a:prstGeom prst="pie">
          <a:avLst>
            <a:gd name="adj1" fmla="val 1800000"/>
            <a:gd name="adj2" fmla="val 90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值守服务</a:t>
          </a:r>
        </a:p>
      </dsp:txBody>
      <dsp:txXfrm>
        <a:off x="1342570" y="1853501"/>
        <a:ext cx="1303243" cy="637141"/>
      </dsp:txXfrm>
    </dsp:sp>
    <dsp:sp modelId="{5C11471E-391C-42EF-A466-2FFC17908426}">
      <dsp:nvSpPr>
        <dsp:cNvPr id="0" name=""/>
        <dsp:cNvSpPr/>
      </dsp:nvSpPr>
      <dsp:spPr>
        <a:xfrm>
          <a:off x="713249" y="188246"/>
          <a:ext cx="2432720" cy="2432720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烟台</a:t>
          </a:r>
        </a:p>
      </dsp:txBody>
      <dsp:txXfrm>
        <a:off x="995039" y="703751"/>
        <a:ext cx="868828" cy="724024"/>
      </dsp:txXfrm>
    </dsp:sp>
    <dsp:sp modelId="{0BBB6A27-C9F6-495C-AA50-11AC5003D3F8}">
      <dsp:nvSpPr>
        <dsp:cNvPr id="0" name=""/>
        <dsp:cNvSpPr/>
      </dsp:nvSpPr>
      <dsp:spPr>
        <a:xfrm>
          <a:off x="663057" y="37649"/>
          <a:ext cx="2733914" cy="273391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B670A-4A86-4C20-AC10-B9245A8228EA}">
      <dsp:nvSpPr>
        <dsp:cNvPr id="0" name=""/>
        <dsp:cNvSpPr/>
      </dsp:nvSpPr>
      <dsp:spPr>
        <a:xfrm>
          <a:off x="612754" y="124378"/>
          <a:ext cx="2733914" cy="273391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5830C-B579-4007-81B5-9E6FE6326A6A}">
      <dsp:nvSpPr>
        <dsp:cNvPr id="0" name=""/>
        <dsp:cNvSpPr/>
      </dsp:nvSpPr>
      <dsp:spPr>
        <a:xfrm>
          <a:off x="562451" y="37649"/>
          <a:ext cx="2733914" cy="273391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E08531-629D-4357-819D-4546D94CF7EC}">
      <dsp:nvSpPr>
        <dsp:cNvPr id="0" name=""/>
        <dsp:cNvSpPr/>
      </dsp:nvSpPr>
      <dsp:spPr>
        <a:xfrm>
          <a:off x="0" y="59289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968D79-DAC7-4A67-9960-0B5C6C2CC60E}">
      <dsp:nvSpPr>
        <dsp:cNvPr id="0" name=""/>
        <dsp:cNvSpPr/>
      </dsp:nvSpPr>
      <dsp:spPr>
        <a:xfrm>
          <a:off x="304800" y="371499"/>
          <a:ext cx="4267200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值守服务垃圾焚烧业务培训与考核规划</a:t>
          </a:r>
        </a:p>
      </dsp:txBody>
      <dsp:txXfrm>
        <a:off x="326416" y="393115"/>
        <a:ext cx="4223968" cy="399568"/>
      </dsp:txXfrm>
    </dsp:sp>
    <dsp:sp modelId="{036495C0-6306-413E-BAEA-E3592F1FF383}">
      <dsp:nvSpPr>
        <dsp:cNvPr id="0" name=""/>
        <dsp:cNvSpPr/>
      </dsp:nvSpPr>
      <dsp:spPr>
        <a:xfrm>
          <a:off x="0" y="127329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2A5A1B-C961-490E-BF7E-70F7F8283950}">
      <dsp:nvSpPr>
        <dsp:cNvPr id="0" name=""/>
        <dsp:cNvSpPr/>
      </dsp:nvSpPr>
      <dsp:spPr>
        <a:xfrm>
          <a:off x="304800" y="1051899"/>
          <a:ext cx="4267200" cy="44280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宁夏省厅自动监控业务培训课程规划讨论</a:t>
          </a:r>
        </a:p>
      </dsp:txBody>
      <dsp:txXfrm>
        <a:off x="326416" y="1073515"/>
        <a:ext cx="4223968" cy="399568"/>
      </dsp:txXfrm>
    </dsp:sp>
    <dsp:sp modelId="{AC8614FA-5F06-4120-B7A3-F77EDAB0C8B5}">
      <dsp:nvSpPr>
        <dsp:cNvPr id="0" name=""/>
        <dsp:cNvSpPr/>
      </dsp:nvSpPr>
      <dsp:spPr>
        <a:xfrm>
          <a:off x="0" y="19537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8BC181-2EF9-4186-AC2D-49AC917509DE}">
      <dsp:nvSpPr>
        <dsp:cNvPr id="0" name=""/>
        <dsp:cNvSpPr/>
      </dsp:nvSpPr>
      <dsp:spPr>
        <a:xfrm>
          <a:off x="304800" y="1732300"/>
          <a:ext cx="4267200" cy="4428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甘肃省督办平台与</a:t>
          </a:r>
          <a:r>
            <a:rPr lang="en-US" altLang="zh-CN" sz="1500" kern="1200" dirty="0"/>
            <a:t>4.1</a:t>
          </a:r>
          <a:r>
            <a:rPr lang="zh-CN" altLang="en-US" sz="1500" kern="1200" dirty="0"/>
            <a:t>培训内容整理</a:t>
          </a:r>
        </a:p>
      </dsp:txBody>
      <dsp:txXfrm>
        <a:off x="326416" y="1753916"/>
        <a:ext cx="4223968" cy="399568"/>
      </dsp:txXfrm>
    </dsp:sp>
    <dsp:sp modelId="{A3DA5580-6C00-4EC5-9DCE-04567AB67456}">
      <dsp:nvSpPr>
        <dsp:cNvPr id="0" name=""/>
        <dsp:cNvSpPr/>
      </dsp:nvSpPr>
      <dsp:spPr>
        <a:xfrm>
          <a:off x="0" y="26341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2B60C-BF3B-45B0-8F37-280CBA82B314}">
      <dsp:nvSpPr>
        <dsp:cNvPr id="0" name=""/>
        <dsp:cNvSpPr/>
      </dsp:nvSpPr>
      <dsp:spPr>
        <a:xfrm>
          <a:off x="304800" y="2412700"/>
          <a:ext cx="4267200" cy="44280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建立</a:t>
          </a:r>
          <a:r>
            <a:rPr lang="en-US" altLang="zh-CN" sz="1500" kern="1200" dirty="0"/>
            <a:t>《</a:t>
          </a:r>
          <a:r>
            <a:rPr lang="zh-CN" altLang="en-US" sz="1500" kern="1200" dirty="0"/>
            <a:t>部门管理体系</a:t>
          </a:r>
          <a:r>
            <a:rPr lang="en-US" altLang="zh-CN" sz="1500" kern="1200" dirty="0"/>
            <a:t>》</a:t>
          </a:r>
          <a:r>
            <a:rPr lang="zh-CN" altLang="en-US" sz="1500" kern="1200" dirty="0"/>
            <a:t>大纲与细则</a:t>
          </a:r>
        </a:p>
      </dsp:txBody>
      <dsp:txXfrm>
        <a:off x="326416" y="2434316"/>
        <a:ext cx="4223968" cy="399568"/>
      </dsp:txXfrm>
    </dsp:sp>
    <dsp:sp modelId="{1F8DA937-97BC-4BD2-8826-806F78B52426}">
      <dsp:nvSpPr>
        <dsp:cNvPr id="0" name=""/>
        <dsp:cNvSpPr/>
      </dsp:nvSpPr>
      <dsp:spPr>
        <a:xfrm>
          <a:off x="0" y="33145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06412-30EB-4807-923F-80520A4EAEF2}">
      <dsp:nvSpPr>
        <dsp:cNvPr id="0" name=""/>
        <dsp:cNvSpPr/>
      </dsp:nvSpPr>
      <dsp:spPr>
        <a:xfrm>
          <a:off x="304800" y="3093100"/>
          <a:ext cx="4267200" cy="4428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修订</a:t>
          </a:r>
          <a:r>
            <a:rPr lang="en-US" altLang="zh-CN" sz="1500" kern="1200" dirty="0"/>
            <a:t>《</a:t>
          </a:r>
          <a:r>
            <a:rPr lang="zh-CN" altLang="en-US" sz="1500" kern="1200" dirty="0"/>
            <a:t>代理商管理制度</a:t>
          </a:r>
          <a:r>
            <a:rPr lang="en-US" altLang="zh-CN" sz="1500" kern="1200" dirty="0"/>
            <a:t>》《2B</a:t>
          </a:r>
          <a:r>
            <a:rPr lang="zh-CN" altLang="en-US" sz="1500" kern="1200" dirty="0"/>
            <a:t>、</a:t>
          </a:r>
          <a:r>
            <a:rPr lang="en-US" altLang="zh-CN" sz="1500" kern="1200" dirty="0"/>
            <a:t>2G</a:t>
          </a:r>
          <a:r>
            <a:rPr lang="zh-CN" altLang="en-US" sz="1500" kern="1200" dirty="0"/>
            <a:t>激励方案</a:t>
          </a:r>
          <a:r>
            <a:rPr lang="en-US" altLang="zh-CN" sz="1500" kern="1200" dirty="0"/>
            <a:t>》</a:t>
          </a:r>
          <a:endParaRPr lang="zh-CN" altLang="en-US" sz="1500" kern="1200" dirty="0"/>
        </a:p>
      </dsp:txBody>
      <dsp:txXfrm>
        <a:off x="326416" y="3114716"/>
        <a:ext cx="4223968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80CF0-65C6-4964-90AA-B82517D3B878}">
      <dsp:nvSpPr>
        <dsp:cNvPr id="0" name=""/>
        <dsp:cNvSpPr/>
      </dsp:nvSpPr>
      <dsp:spPr>
        <a:xfrm>
          <a:off x="0" y="771591"/>
          <a:ext cx="712879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49E83A-EEA4-4E23-A985-157C522C6B79}">
      <dsp:nvSpPr>
        <dsp:cNvPr id="0" name=""/>
        <dsp:cNvSpPr/>
      </dsp:nvSpPr>
      <dsp:spPr>
        <a:xfrm>
          <a:off x="356439" y="402591"/>
          <a:ext cx="4990155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完成部门管理体系细则</a:t>
          </a:r>
        </a:p>
      </dsp:txBody>
      <dsp:txXfrm>
        <a:off x="392465" y="438617"/>
        <a:ext cx="4918103" cy="665948"/>
      </dsp:txXfrm>
    </dsp:sp>
    <dsp:sp modelId="{82A6D042-1E35-400A-A340-E23509DE0246}">
      <dsp:nvSpPr>
        <dsp:cNvPr id="0" name=""/>
        <dsp:cNvSpPr/>
      </dsp:nvSpPr>
      <dsp:spPr>
        <a:xfrm>
          <a:off x="0" y="1905591"/>
          <a:ext cx="712879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39204-0F5C-4065-832A-606AFBB5E7B9}">
      <dsp:nvSpPr>
        <dsp:cNvPr id="0" name=""/>
        <dsp:cNvSpPr/>
      </dsp:nvSpPr>
      <dsp:spPr>
        <a:xfrm>
          <a:off x="356439" y="1536591"/>
          <a:ext cx="4990155" cy="73800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值守垃圾焚烧业务培训集中考核</a:t>
          </a:r>
        </a:p>
      </dsp:txBody>
      <dsp:txXfrm>
        <a:off x="392465" y="1572617"/>
        <a:ext cx="4918103" cy="665948"/>
      </dsp:txXfrm>
    </dsp:sp>
    <dsp:sp modelId="{229D9594-3F7B-46E0-8DBB-DF9DD07B2A78}">
      <dsp:nvSpPr>
        <dsp:cNvPr id="0" name=""/>
        <dsp:cNvSpPr/>
      </dsp:nvSpPr>
      <dsp:spPr>
        <a:xfrm>
          <a:off x="0" y="3039591"/>
          <a:ext cx="712879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8BF4D-3384-434D-BCEF-4E837D202B18}">
      <dsp:nvSpPr>
        <dsp:cNvPr id="0" name=""/>
        <dsp:cNvSpPr/>
      </dsp:nvSpPr>
      <dsp:spPr>
        <a:xfrm>
          <a:off x="356439" y="2670591"/>
          <a:ext cx="4990155" cy="7380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500" kern="1200" dirty="0"/>
            <a:t>甘肃省督办培训企业推广</a:t>
          </a:r>
        </a:p>
      </dsp:txBody>
      <dsp:txXfrm>
        <a:off x="392465" y="2706617"/>
        <a:ext cx="4918103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EF09C-56A9-42F1-BCFD-3A9CB4CE9C2B}" type="datetimeFigureOut">
              <a:rPr lang="zh-CN" altLang="en-US" smtClean="0"/>
              <a:t>2019/4/29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EA5DB-E807-44E4-A0C6-CF55F2028B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960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BDDFF-9C74-45EE-AD90-2B14BDC1031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844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478960" y="489019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zh-CN" altLang="en-US" sz="1400" b="1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CN" altLang="en-US" dirty="0"/>
              <a:t>积木家学院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istrator\Desktop\微信文章\新建文件夹\长天长LOGO-PNG（非标准试用期）\画板 3@4x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252" y="-1676722"/>
            <a:ext cx="424847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478960" y="489019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zh-CN" altLang="en-US" sz="1400" b="1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CN" altLang="en-US" dirty="0"/>
              <a:t>积木家学院</a:t>
            </a:r>
          </a:p>
        </p:txBody>
      </p:sp>
    </p:spTree>
    <p:extLst>
      <p:ext uri="{BB962C8B-B14F-4D97-AF65-F5344CB8AC3E}">
        <p14:creationId xmlns:p14="http://schemas.microsoft.com/office/powerpoint/2010/main" val="88855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406952" y="489019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zh-CN" altLang="en-US" sz="1400" b="1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CN" altLang="en-US" dirty="0"/>
              <a:t>积木家学院</a:t>
            </a:r>
          </a:p>
        </p:txBody>
      </p:sp>
    </p:spTree>
    <p:extLst>
      <p:ext uri="{BB962C8B-B14F-4D97-AF65-F5344CB8AC3E}">
        <p14:creationId xmlns:p14="http://schemas.microsoft.com/office/powerpoint/2010/main" val="131902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图片占位符 16"/>
          <p:cNvSpPr>
            <a:spLocks noGrp="1"/>
          </p:cNvSpPr>
          <p:nvPr>
            <p:ph type="pic" sz="quarter" idx="12"/>
          </p:nvPr>
        </p:nvSpPr>
        <p:spPr>
          <a:xfrm>
            <a:off x="6940530" y="-21909"/>
            <a:ext cx="2203471" cy="1713577"/>
          </a:xfrm>
          <a:custGeom>
            <a:avLst/>
            <a:gdLst>
              <a:gd name="connsiteX0" fmla="*/ 28576 w 2203471"/>
              <a:gd name="connsiteY0" fmla="*/ 0 h 1713577"/>
              <a:gd name="connsiteX1" fmla="*/ 2203471 w 2203471"/>
              <a:gd name="connsiteY1" fmla="*/ 0 h 1713577"/>
              <a:gd name="connsiteX2" fmla="*/ 2203471 w 2203471"/>
              <a:gd name="connsiteY2" fmla="*/ 1195109 h 1713577"/>
              <a:gd name="connsiteX3" fmla="*/ 1685002 w 2203471"/>
              <a:gd name="connsiteY3" fmla="*/ 1713577 h 1713577"/>
              <a:gd name="connsiteX4" fmla="*/ 0 w 2203471"/>
              <a:gd name="connsiteY4" fmla="*/ 28575 h 1713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471" h="1713577">
                <a:moveTo>
                  <a:pt x="28576" y="0"/>
                </a:moveTo>
                <a:lnTo>
                  <a:pt x="2203471" y="0"/>
                </a:lnTo>
                <a:lnTo>
                  <a:pt x="2203471" y="1195109"/>
                </a:lnTo>
                <a:lnTo>
                  <a:pt x="1685002" y="1713577"/>
                </a:lnTo>
                <a:lnTo>
                  <a:pt x="0" y="285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1"/>
          </p:nvPr>
        </p:nvSpPr>
        <p:spPr>
          <a:xfrm>
            <a:off x="6962654" y="1820716"/>
            <a:ext cx="2181347" cy="3370005"/>
          </a:xfrm>
          <a:custGeom>
            <a:avLst/>
            <a:gdLst>
              <a:gd name="connsiteX0" fmla="*/ 1685002 w 2181347"/>
              <a:gd name="connsiteY0" fmla="*/ 0 h 3370005"/>
              <a:gd name="connsiteX1" fmla="*/ 2181347 w 2181347"/>
              <a:gd name="connsiteY1" fmla="*/ 496346 h 3370005"/>
              <a:gd name="connsiteX2" fmla="*/ 2181347 w 2181347"/>
              <a:gd name="connsiteY2" fmla="*/ 2873660 h 3370005"/>
              <a:gd name="connsiteX3" fmla="*/ 1685002 w 2181347"/>
              <a:gd name="connsiteY3" fmla="*/ 3370005 h 3370005"/>
              <a:gd name="connsiteX4" fmla="*/ 0 w 2181347"/>
              <a:gd name="connsiteY4" fmla="*/ 1685003 h 337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1347" h="3370005">
                <a:moveTo>
                  <a:pt x="1685002" y="0"/>
                </a:moveTo>
                <a:lnTo>
                  <a:pt x="2181347" y="496346"/>
                </a:lnTo>
                <a:lnTo>
                  <a:pt x="2181347" y="2873660"/>
                </a:lnTo>
                <a:lnTo>
                  <a:pt x="1685002" y="3370005"/>
                </a:lnTo>
                <a:lnTo>
                  <a:pt x="0" y="168500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0"/>
          </p:nvPr>
        </p:nvSpPr>
        <p:spPr>
          <a:xfrm>
            <a:off x="5192143" y="73034"/>
            <a:ext cx="3370004" cy="3370005"/>
          </a:xfrm>
          <a:custGeom>
            <a:avLst/>
            <a:gdLst>
              <a:gd name="connsiteX0" fmla="*/ 1685002 w 3370004"/>
              <a:gd name="connsiteY0" fmla="*/ 0 h 3370005"/>
              <a:gd name="connsiteX1" fmla="*/ 3370004 w 3370004"/>
              <a:gd name="connsiteY1" fmla="*/ 1685003 h 3370005"/>
              <a:gd name="connsiteX2" fmla="*/ 1685002 w 3370004"/>
              <a:gd name="connsiteY2" fmla="*/ 3370005 h 3370005"/>
              <a:gd name="connsiteX3" fmla="*/ 0 w 3370004"/>
              <a:gd name="connsiteY3" fmla="*/ 1685003 h 337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0004" h="3370005">
                <a:moveTo>
                  <a:pt x="1685002" y="0"/>
                </a:moveTo>
                <a:lnTo>
                  <a:pt x="3370004" y="1685003"/>
                </a:lnTo>
                <a:lnTo>
                  <a:pt x="1685002" y="3370005"/>
                </a:lnTo>
                <a:lnTo>
                  <a:pt x="0" y="168500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3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96EE-5AF1-4532-878F-E6E3B662D289}" type="datetimeFigureOut">
              <a:rPr lang="zh-CN" altLang="en-US" smtClean="0"/>
              <a:t>2019/4/29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BACDE-C6F2-41D6-8D24-2CE2456591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47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653470" y="17744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www.1ppt.com/jiaoan/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36" name="任意多边形 35"/>
          <p:cNvSpPr/>
          <p:nvPr/>
        </p:nvSpPr>
        <p:spPr>
          <a:xfrm rot="2700000">
            <a:off x="3934297" y="-1203542"/>
            <a:ext cx="2382953" cy="2382953"/>
          </a:xfrm>
          <a:custGeom>
            <a:avLst/>
            <a:gdLst>
              <a:gd name="connsiteX0" fmla="*/ 0 w 3177271"/>
              <a:gd name="connsiteY0" fmla="*/ 3166723 h 3177271"/>
              <a:gd name="connsiteX1" fmla="*/ 3166723 w 3177271"/>
              <a:gd name="connsiteY1" fmla="*/ 0 h 3177271"/>
              <a:gd name="connsiteX2" fmla="*/ 3177271 w 3177271"/>
              <a:gd name="connsiteY2" fmla="*/ 0 h 3177271"/>
              <a:gd name="connsiteX3" fmla="*/ 3177271 w 3177271"/>
              <a:gd name="connsiteY3" fmla="*/ 3177271 h 3177271"/>
              <a:gd name="connsiteX4" fmla="*/ 0 w 3177271"/>
              <a:gd name="connsiteY4" fmla="*/ 3177271 h 3177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7271" h="3177271">
                <a:moveTo>
                  <a:pt x="0" y="3166723"/>
                </a:moveTo>
                <a:lnTo>
                  <a:pt x="3166723" y="0"/>
                </a:lnTo>
                <a:lnTo>
                  <a:pt x="3177271" y="0"/>
                </a:lnTo>
                <a:lnTo>
                  <a:pt x="3177271" y="3177271"/>
                </a:lnTo>
                <a:lnTo>
                  <a:pt x="0" y="3177271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 dirty="0"/>
          </a:p>
        </p:txBody>
      </p:sp>
      <p:sp>
        <p:nvSpPr>
          <p:cNvPr id="25" name="任意多边形 24"/>
          <p:cNvSpPr/>
          <p:nvPr/>
        </p:nvSpPr>
        <p:spPr>
          <a:xfrm rot="2700000">
            <a:off x="8837851" y="1448195"/>
            <a:ext cx="612299" cy="612299"/>
          </a:xfrm>
          <a:custGeom>
            <a:avLst/>
            <a:gdLst>
              <a:gd name="connsiteX0" fmla="*/ 0 w 816398"/>
              <a:gd name="connsiteY0" fmla="*/ 0 h 816398"/>
              <a:gd name="connsiteX1" fmla="*/ 816398 w 816398"/>
              <a:gd name="connsiteY1" fmla="*/ 816398 h 816398"/>
              <a:gd name="connsiteX2" fmla="*/ 0 w 816398"/>
              <a:gd name="connsiteY2" fmla="*/ 816398 h 816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398" h="816398">
                <a:moveTo>
                  <a:pt x="0" y="0"/>
                </a:moveTo>
                <a:lnTo>
                  <a:pt x="816398" y="816398"/>
                </a:lnTo>
                <a:lnTo>
                  <a:pt x="0" y="816398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sp>
        <p:nvSpPr>
          <p:cNvPr id="30" name="任意多边形 29"/>
          <p:cNvSpPr/>
          <p:nvPr/>
        </p:nvSpPr>
        <p:spPr>
          <a:xfrm rot="2700000">
            <a:off x="8968897" y="4883853"/>
            <a:ext cx="230645" cy="399733"/>
          </a:xfrm>
          <a:custGeom>
            <a:avLst/>
            <a:gdLst>
              <a:gd name="connsiteX0" fmla="*/ 0 w 307527"/>
              <a:gd name="connsiteY0" fmla="*/ 0 h 532977"/>
              <a:gd name="connsiteX1" fmla="*/ 307527 w 307527"/>
              <a:gd name="connsiteY1" fmla="*/ 307527 h 532977"/>
              <a:gd name="connsiteX2" fmla="*/ 82077 w 307527"/>
              <a:gd name="connsiteY2" fmla="*/ 532977 h 532977"/>
              <a:gd name="connsiteX3" fmla="*/ 0 w 307527"/>
              <a:gd name="connsiteY3" fmla="*/ 532977 h 532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527" h="532977">
                <a:moveTo>
                  <a:pt x="0" y="0"/>
                </a:moveTo>
                <a:lnTo>
                  <a:pt x="307527" y="307527"/>
                </a:lnTo>
                <a:lnTo>
                  <a:pt x="82077" y="532977"/>
                </a:lnTo>
                <a:lnTo>
                  <a:pt x="0" y="532977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grpSp>
        <p:nvGrpSpPr>
          <p:cNvPr id="14" name="组合 13"/>
          <p:cNvGrpSpPr/>
          <p:nvPr/>
        </p:nvGrpSpPr>
        <p:grpSpPr>
          <a:xfrm>
            <a:off x="4181168" y="1039761"/>
            <a:ext cx="4447349" cy="4280006"/>
            <a:chOff x="4181168" y="1039761"/>
            <a:chExt cx="4447349" cy="4280006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4181168" y="1039761"/>
              <a:ext cx="944605" cy="94460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4976627" y="1712187"/>
              <a:ext cx="944605" cy="9446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367890" y="3099782"/>
              <a:ext cx="2260627" cy="221998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图片占位符 8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" name="图片占位符 9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1" name="图片占位符 10"/>
          <p:cNvPicPr>
            <a:picLocks noGrp="1" noChangeAspect="1"/>
          </p:cNvPicPr>
          <p:nvPr>
            <p:ph type="pic" sz="quarter" idx="1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9" name="TextBox 27"/>
          <p:cNvSpPr txBox="1"/>
          <p:nvPr/>
        </p:nvSpPr>
        <p:spPr>
          <a:xfrm>
            <a:off x="300938" y="2684945"/>
            <a:ext cx="5751329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月培训工作总结</a:t>
            </a:r>
            <a:r>
              <a:rPr lang="en-US" altLang="zh-CN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月计划</a:t>
            </a:r>
            <a:endParaRPr lang="zh-CN" altLang="zh-CN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-213447" y="3826622"/>
            <a:ext cx="1740064" cy="1617031"/>
            <a:chOff x="4181168" y="1039761"/>
            <a:chExt cx="1740064" cy="1617031"/>
          </a:xfrm>
        </p:grpSpPr>
        <p:cxnSp>
          <p:nvCxnSpPr>
            <p:cNvPr id="45" name="直接连接符 44"/>
            <p:cNvCxnSpPr/>
            <p:nvPr/>
          </p:nvCxnSpPr>
          <p:spPr>
            <a:xfrm>
              <a:off x="4181168" y="1039761"/>
              <a:ext cx="944605" cy="94460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4976627" y="1712187"/>
              <a:ext cx="944605" cy="9446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7"/>
          <p:cNvSpPr txBox="1"/>
          <p:nvPr/>
        </p:nvSpPr>
        <p:spPr>
          <a:xfrm>
            <a:off x="5384874" y="4079525"/>
            <a:ext cx="2149527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培训组</a:t>
            </a:r>
            <a:r>
              <a:rPr lang="en-US" altLang="zh-CN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杨曦</a:t>
            </a:r>
            <a:endParaRPr lang="zh-CN" altLang="zh-CN" sz="1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1" name="Picture 4" descr="C:\Users\wangsa\Desktop\培训\长天长LOGO-PNG（非标准试用期）\画板 2@4x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8" t="35696" r="53086" b="46914"/>
          <a:stretch/>
        </p:blipFill>
        <p:spPr bwMode="auto">
          <a:xfrm>
            <a:off x="702270" y="281664"/>
            <a:ext cx="2737301" cy="23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4145667" y="100472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长天长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971" y="2484532"/>
            <a:ext cx="288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/>
              <a:t>                                                    </a:t>
            </a:r>
            <a:endParaRPr lang="zh-CN" altLang="en-US" u="sng" dirty="0"/>
          </a:p>
        </p:txBody>
      </p:sp>
      <p:sp>
        <p:nvSpPr>
          <p:cNvPr id="22" name="TextBox 27">
            <a:extLst>
              <a:ext uri="{FF2B5EF4-FFF2-40B4-BE49-F238E27FC236}">
                <a16:creationId xmlns:a16="http://schemas.microsoft.com/office/drawing/2014/main" id="{0196BAF7-A19C-4AAE-9196-F59BAA523485}"/>
              </a:ext>
            </a:extLst>
          </p:cNvPr>
          <p:cNvSpPr txBox="1"/>
          <p:nvPr/>
        </p:nvSpPr>
        <p:spPr>
          <a:xfrm>
            <a:off x="5384874" y="4456761"/>
            <a:ext cx="2149527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2019</a:t>
            </a:r>
            <a:r>
              <a:rPr lang="zh-CN" alt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29</a:t>
            </a:r>
            <a:r>
              <a:rPr lang="zh-CN" alt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日</a:t>
            </a:r>
            <a:endParaRPr lang="zh-CN" altLang="zh-CN" sz="1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886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74A5085-68C5-43AB-B2FF-BAD253C2DF72}"/>
              </a:ext>
            </a:extLst>
          </p:cNvPr>
          <p:cNvSpPr txBox="1"/>
          <p:nvPr/>
        </p:nvSpPr>
        <p:spPr>
          <a:xfrm>
            <a:off x="467544" y="339502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、新人情况反馈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FE354A7-17FD-4763-9FF3-A7FD5C24E13D}"/>
              </a:ext>
            </a:extLst>
          </p:cNvPr>
          <p:cNvSpPr/>
          <p:nvPr/>
        </p:nvSpPr>
        <p:spPr>
          <a:xfrm>
            <a:off x="323528" y="339501"/>
            <a:ext cx="2520280" cy="4001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5E7F0C2-939A-41E2-9010-8A0B746D7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59536"/>
              </p:ext>
            </p:extLst>
          </p:nvPr>
        </p:nvGraphicFramePr>
        <p:xfrm>
          <a:off x="338929" y="1131590"/>
          <a:ext cx="8424937" cy="351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5">
                  <a:extLst>
                    <a:ext uri="{9D8B030D-6E8A-4147-A177-3AD203B41FA5}">
                      <a16:colId xmlns:a16="http://schemas.microsoft.com/office/drawing/2014/main" val="308989868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88009781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66630843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8479592"/>
                    </a:ext>
                  </a:extLst>
                </a:gridCol>
                <a:gridCol w="1104407">
                  <a:extLst>
                    <a:ext uri="{9D8B030D-6E8A-4147-A177-3AD203B41FA5}">
                      <a16:colId xmlns:a16="http://schemas.microsoft.com/office/drawing/2014/main" val="2232082737"/>
                    </a:ext>
                  </a:extLst>
                </a:gridCol>
                <a:gridCol w="932121">
                  <a:extLst>
                    <a:ext uri="{9D8B030D-6E8A-4147-A177-3AD203B41FA5}">
                      <a16:colId xmlns:a16="http://schemas.microsoft.com/office/drawing/2014/main" val="4049202783"/>
                    </a:ext>
                  </a:extLst>
                </a:gridCol>
                <a:gridCol w="771784">
                  <a:extLst>
                    <a:ext uri="{9D8B030D-6E8A-4147-A177-3AD203B41FA5}">
                      <a16:colId xmlns:a16="http://schemas.microsoft.com/office/drawing/2014/main" val="1625203314"/>
                    </a:ext>
                  </a:extLst>
                </a:gridCol>
                <a:gridCol w="2251633">
                  <a:extLst>
                    <a:ext uri="{9D8B030D-6E8A-4147-A177-3AD203B41FA5}">
                      <a16:colId xmlns:a16="http://schemas.microsoft.com/office/drawing/2014/main" val="2031436150"/>
                    </a:ext>
                  </a:extLst>
                </a:gridCol>
                <a:gridCol w="932121">
                  <a:extLst>
                    <a:ext uri="{9D8B030D-6E8A-4147-A177-3AD203B41FA5}">
                      <a16:colId xmlns:a16="http://schemas.microsoft.com/office/drawing/2014/main" val="3144360667"/>
                    </a:ext>
                  </a:extLst>
                </a:gridCol>
              </a:tblGrid>
              <a:tr h="4227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区域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姓名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性别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入职时间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学习结束时间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学习进度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学习状态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性格分析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方向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2341"/>
                  </a:ext>
                </a:extLst>
              </a:tr>
              <a:tr h="77275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总部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张文博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14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值守学习</a:t>
                      </a: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良好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理解力较好、逻辑思维能力较好，学习能力较强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企业服务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extLst>
                  <a:ext uri="{0D108BD9-81ED-4DB2-BD59-A6C34878D82A}">
                    <a16:rowId xmlns:a16="http://schemas.microsoft.com/office/drawing/2014/main" val="703558878"/>
                  </a:ext>
                </a:extLst>
              </a:tr>
              <a:tr h="77275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总部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孙兆平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值守学习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优秀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理解力较好、逻辑思维能力较好，学习能力较强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现场端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extLst>
                  <a:ext uri="{0D108BD9-81ED-4DB2-BD59-A6C34878D82A}">
                    <a16:rowId xmlns:a16="http://schemas.microsoft.com/office/drawing/2014/main" val="4191637375"/>
                  </a:ext>
                </a:extLst>
              </a:tr>
              <a:tr h="79547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天津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冯文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22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数据表学习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一般</a:t>
                      </a: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理解力一般、性格内向、踏实、好学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技术服务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extLst>
                  <a:ext uri="{0D108BD9-81ED-4DB2-BD59-A6C34878D82A}">
                    <a16:rowId xmlns:a16="http://schemas.microsoft.com/office/drawing/2014/main" val="750334787"/>
                  </a:ext>
                </a:extLst>
              </a:tr>
              <a:tr h="75002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总部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张伟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  <a:latin typeface="+mn-ea"/>
                          <a:ea typeface="+mn-ea"/>
                        </a:rPr>
                        <a:t>23</a:t>
                      </a:r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值守学习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+mn-ea"/>
                          <a:ea typeface="+mn-ea"/>
                        </a:rPr>
                        <a:t>良好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理解力较好、逻辑思维能力较好，学习能力较强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+mn-ea"/>
                          <a:ea typeface="+mn-ea"/>
                        </a:rPr>
                        <a:t>企业服务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755" marR="8755" marT="8755" marB="0" anchor="ctr"/>
                </a:tc>
                <a:extLst>
                  <a:ext uri="{0D108BD9-81ED-4DB2-BD59-A6C34878D82A}">
                    <a16:rowId xmlns:a16="http://schemas.microsoft.com/office/drawing/2014/main" val="1847635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29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74A5085-68C5-43AB-B2FF-BAD253C2DF72}"/>
              </a:ext>
            </a:extLst>
          </p:cNvPr>
          <p:cNvSpPr txBox="1"/>
          <p:nvPr/>
        </p:nvSpPr>
        <p:spPr>
          <a:xfrm>
            <a:off x="445903" y="299767"/>
            <a:ext cx="2643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、垃圾焚烧专项培训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91FE388-AA8B-456D-962D-E2D5FA82977F}"/>
              </a:ext>
            </a:extLst>
          </p:cNvPr>
          <p:cNvSpPr/>
          <p:nvPr/>
        </p:nvSpPr>
        <p:spPr>
          <a:xfrm>
            <a:off x="323528" y="241948"/>
            <a:ext cx="2880320" cy="4579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图示 1">
            <a:extLst>
              <a:ext uri="{FF2B5EF4-FFF2-40B4-BE49-F238E27FC236}">
                <a16:creationId xmlns:a16="http://schemas.microsoft.com/office/drawing/2014/main" id="{AC0AACEA-9F71-43C8-8191-95DEA16FCC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1157953"/>
              </p:ext>
            </p:extLst>
          </p:nvPr>
        </p:nvGraphicFramePr>
        <p:xfrm>
          <a:off x="-612576" y="77973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图示 4">
            <a:extLst>
              <a:ext uri="{FF2B5EF4-FFF2-40B4-BE49-F238E27FC236}">
                <a16:creationId xmlns:a16="http://schemas.microsoft.com/office/drawing/2014/main" id="{B08C78D7-75BC-4F44-A429-D55CA3F938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2646822"/>
              </p:ext>
            </p:extLst>
          </p:nvPr>
        </p:nvGraphicFramePr>
        <p:xfrm>
          <a:off x="4716016" y="987574"/>
          <a:ext cx="3959424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文本框 15">
            <a:extLst>
              <a:ext uri="{FF2B5EF4-FFF2-40B4-BE49-F238E27FC236}">
                <a16:creationId xmlns:a16="http://schemas.microsoft.com/office/drawing/2014/main" id="{2ACF67D9-02C0-44FE-B323-885D709A31D5}"/>
              </a:ext>
            </a:extLst>
          </p:cNvPr>
          <p:cNvSpPr txBox="1"/>
          <p:nvPr/>
        </p:nvSpPr>
        <p:spPr>
          <a:xfrm>
            <a:off x="4788024" y="3718012"/>
            <a:ext cx="3815408" cy="115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dirty="0"/>
              <a:t>垃圾焚烧业务培训已经涵盖全国所有企业，共</a:t>
            </a:r>
            <a:r>
              <a:rPr lang="en-US" altLang="zh-CN" sz="1600" dirty="0"/>
              <a:t>9</a:t>
            </a:r>
            <a:r>
              <a:rPr lang="zh-CN" altLang="en-US" sz="1600" dirty="0"/>
              <a:t>场培训，并对海南省厅与烟台市做了专项的培训</a:t>
            </a:r>
          </a:p>
        </p:txBody>
      </p:sp>
    </p:spTree>
    <p:extLst>
      <p:ext uri="{BB962C8B-B14F-4D97-AF65-F5344CB8AC3E}">
        <p14:creationId xmlns:p14="http://schemas.microsoft.com/office/powerpoint/2010/main" val="377220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74A5085-68C5-43AB-B2FF-BAD253C2DF72}"/>
              </a:ext>
            </a:extLst>
          </p:cNvPr>
          <p:cNvSpPr txBox="1"/>
          <p:nvPr/>
        </p:nvSpPr>
        <p:spPr>
          <a:xfrm>
            <a:off x="445903" y="299767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、全员业务培训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A9BFC05-4E68-452D-B7BE-79317F167348}"/>
              </a:ext>
            </a:extLst>
          </p:cNvPr>
          <p:cNvSpPr/>
          <p:nvPr/>
        </p:nvSpPr>
        <p:spPr>
          <a:xfrm>
            <a:off x="323528" y="241948"/>
            <a:ext cx="2253086" cy="4579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07AAE812-C095-42AF-B105-0DE3096AC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85448"/>
              </p:ext>
            </p:extLst>
          </p:nvPr>
        </p:nvGraphicFramePr>
        <p:xfrm>
          <a:off x="357990" y="779883"/>
          <a:ext cx="8409293" cy="38782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323">
                  <a:extLst>
                    <a:ext uri="{9D8B030D-6E8A-4147-A177-3AD203B41FA5}">
                      <a16:colId xmlns:a16="http://schemas.microsoft.com/office/drawing/2014/main" val="4202709604"/>
                    </a:ext>
                  </a:extLst>
                </a:gridCol>
                <a:gridCol w="961062">
                  <a:extLst>
                    <a:ext uri="{9D8B030D-6E8A-4147-A177-3AD203B41FA5}">
                      <a16:colId xmlns:a16="http://schemas.microsoft.com/office/drawing/2014/main" val="1670064995"/>
                    </a:ext>
                  </a:extLst>
                </a:gridCol>
                <a:gridCol w="961062">
                  <a:extLst>
                    <a:ext uri="{9D8B030D-6E8A-4147-A177-3AD203B41FA5}">
                      <a16:colId xmlns:a16="http://schemas.microsoft.com/office/drawing/2014/main" val="889417903"/>
                    </a:ext>
                  </a:extLst>
                </a:gridCol>
                <a:gridCol w="1124880">
                  <a:extLst>
                    <a:ext uri="{9D8B030D-6E8A-4147-A177-3AD203B41FA5}">
                      <a16:colId xmlns:a16="http://schemas.microsoft.com/office/drawing/2014/main" val="2598697527"/>
                    </a:ext>
                  </a:extLst>
                </a:gridCol>
                <a:gridCol w="1103037">
                  <a:extLst>
                    <a:ext uri="{9D8B030D-6E8A-4147-A177-3AD203B41FA5}">
                      <a16:colId xmlns:a16="http://schemas.microsoft.com/office/drawing/2014/main" val="626530320"/>
                    </a:ext>
                  </a:extLst>
                </a:gridCol>
                <a:gridCol w="1343303">
                  <a:extLst>
                    <a:ext uri="{9D8B030D-6E8A-4147-A177-3AD203B41FA5}">
                      <a16:colId xmlns:a16="http://schemas.microsoft.com/office/drawing/2014/main" val="2999177525"/>
                    </a:ext>
                  </a:extLst>
                </a:gridCol>
                <a:gridCol w="1343303">
                  <a:extLst>
                    <a:ext uri="{9D8B030D-6E8A-4147-A177-3AD203B41FA5}">
                      <a16:colId xmlns:a16="http://schemas.microsoft.com/office/drawing/2014/main" val="1886124672"/>
                    </a:ext>
                  </a:extLst>
                </a:gridCol>
                <a:gridCol w="786323">
                  <a:extLst>
                    <a:ext uri="{9D8B030D-6E8A-4147-A177-3AD203B41FA5}">
                      <a16:colId xmlns:a16="http://schemas.microsoft.com/office/drawing/2014/main" val="546838919"/>
                    </a:ext>
                  </a:extLst>
                </a:gridCol>
              </a:tblGrid>
              <a:tr h="33495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年服务运营部</a:t>
                      </a:r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月培训结果考核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101282"/>
                  </a:ext>
                </a:extLst>
              </a:tr>
              <a:tr h="28342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项目名称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日技术方案培训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</a:t>
                      </a:r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2019</a:t>
                      </a:r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年执法工作要点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</a:t>
                      </a:r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日数采仪</a:t>
                      </a:r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</a:t>
                      </a: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日数采仪</a:t>
                      </a:r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288204"/>
                  </a:ext>
                </a:extLst>
              </a:tr>
              <a:tr h="27483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签到及签退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提交结果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签到及签退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考试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签到及签退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签到及签退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887538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艾航航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382001909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程家达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未签到签退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1805252965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景盼盼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29538338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李志兵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1307637799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刘晋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19123701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刘祥辉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120173408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陆兴福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2542419718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马坤坤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未签到签退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2889793061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彭亚萍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2674727747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王茜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未签到签退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未签到签退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1832863276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王佑元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未签到签退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2302982165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兀军辉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3737390906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杨凯凯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未签到签退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3319036777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张超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641658362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张鹏博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1696459411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张文宇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未提交结果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2280528265"/>
                  </a:ext>
                </a:extLst>
              </a:tr>
              <a:tr h="1701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张云山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未参加考试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949" marR="7949" marT="7949" marB="0" anchor="ctr"/>
                </a:tc>
                <a:extLst>
                  <a:ext uri="{0D108BD9-81ED-4DB2-BD59-A6C34878D82A}">
                    <a16:rowId xmlns:a16="http://schemas.microsoft.com/office/drawing/2014/main" val="3918927492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756B8BDE-ED39-4304-8D17-986CFB5C9E8D}"/>
              </a:ext>
            </a:extLst>
          </p:cNvPr>
          <p:cNvSpPr txBox="1"/>
          <p:nvPr/>
        </p:nvSpPr>
        <p:spPr>
          <a:xfrm>
            <a:off x="2051720" y="4716886"/>
            <a:ext cx="451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考试总人数</a:t>
            </a:r>
            <a:r>
              <a:rPr lang="en-US" altLang="zh-CN" dirty="0"/>
              <a:t>150</a:t>
            </a:r>
            <a:r>
              <a:rPr lang="zh-CN" altLang="en-US" dirty="0"/>
              <a:t>人，</a:t>
            </a:r>
            <a:r>
              <a:rPr lang="en-US" altLang="zh-CN" dirty="0"/>
              <a:t>8</a:t>
            </a:r>
            <a:r>
              <a:rPr lang="zh-CN" altLang="en-US" dirty="0"/>
              <a:t>人未参加，合格率</a:t>
            </a:r>
            <a:r>
              <a:rPr lang="en-US" altLang="zh-CN" dirty="0"/>
              <a:t>95%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764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74A5085-68C5-43AB-B2FF-BAD253C2DF72}"/>
              </a:ext>
            </a:extLst>
          </p:cNvPr>
          <p:cNvSpPr txBox="1"/>
          <p:nvPr/>
        </p:nvSpPr>
        <p:spPr>
          <a:xfrm>
            <a:off x="467544" y="339502"/>
            <a:ext cx="1617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、其他工作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C0F23B6-B795-4CDA-BA27-F3842748AEF4}"/>
              </a:ext>
            </a:extLst>
          </p:cNvPr>
          <p:cNvSpPr/>
          <p:nvPr/>
        </p:nvSpPr>
        <p:spPr>
          <a:xfrm>
            <a:off x="333112" y="287877"/>
            <a:ext cx="3300649" cy="4731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id="{6F315F14-E6BB-43C7-9D9D-D1DFDE7EE6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1407199"/>
              </p:ext>
            </p:extLst>
          </p:nvPr>
        </p:nvGraphicFramePr>
        <p:xfrm>
          <a:off x="2267744" y="8883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椭圆 12">
            <a:extLst>
              <a:ext uri="{FF2B5EF4-FFF2-40B4-BE49-F238E27FC236}">
                <a16:creationId xmlns:a16="http://schemas.microsoft.com/office/drawing/2014/main" id="{B4616716-0007-4033-B4FC-FB702865C123}"/>
              </a:ext>
            </a:extLst>
          </p:cNvPr>
          <p:cNvSpPr/>
          <p:nvPr/>
        </p:nvSpPr>
        <p:spPr>
          <a:xfrm>
            <a:off x="1258728" y="1419622"/>
            <a:ext cx="504056" cy="473196"/>
          </a:xfrm>
          <a:prstGeom prst="ellipse">
            <a:avLst/>
          </a:prstGeom>
          <a:noFill/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166051A6-87BC-4ED4-AE94-956A6CECCD80}"/>
              </a:ext>
            </a:extLst>
          </p:cNvPr>
          <p:cNvSpPr/>
          <p:nvPr/>
        </p:nvSpPr>
        <p:spPr>
          <a:xfrm>
            <a:off x="1258728" y="2034682"/>
            <a:ext cx="504056" cy="479663"/>
          </a:xfrm>
          <a:prstGeom prst="ellipse">
            <a:avLst/>
          </a:prstGeom>
          <a:noFill/>
          <a:ln>
            <a:solidFill>
              <a:srgbClr val="49D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3DE178CC-D625-4C3B-B963-8D74C3E5E066}"/>
              </a:ext>
            </a:extLst>
          </p:cNvPr>
          <p:cNvSpPr/>
          <p:nvPr/>
        </p:nvSpPr>
        <p:spPr>
          <a:xfrm>
            <a:off x="1258728" y="2684906"/>
            <a:ext cx="504056" cy="479663"/>
          </a:xfrm>
          <a:prstGeom prst="ellipse">
            <a:avLst/>
          </a:prstGeom>
          <a:noFill/>
          <a:ln>
            <a:solidFill>
              <a:srgbClr val="47DC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572EF79A-BFC8-4EB4-BCD8-D1DD15026527}"/>
              </a:ext>
            </a:extLst>
          </p:cNvPr>
          <p:cNvSpPr/>
          <p:nvPr/>
        </p:nvSpPr>
        <p:spPr>
          <a:xfrm>
            <a:off x="1258728" y="3351985"/>
            <a:ext cx="504056" cy="479663"/>
          </a:xfrm>
          <a:prstGeom prst="ellipse">
            <a:avLst/>
          </a:prstGeom>
          <a:noFill/>
          <a:ln>
            <a:solidFill>
              <a:srgbClr val="8DE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3A4631DE-C70A-40D1-A69C-70CBF870BBD5}"/>
              </a:ext>
            </a:extLst>
          </p:cNvPr>
          <p:cNvSpPr/>
          <p:nvPr/>
        </p:nvSpPr>
        <p:spPr>
          <a:xfrm>
            <a:off x="1258728" y="4021002"/>
            <a:ext cx="504056" cy="479663"/>
          </a:xfrm>
          <a:prstGeom prst="ellipse">
            <a:avLst/>
          </a:prstGeom>
          <a:noFill/>
          <a:ln>
            <a:solidFill>
              <a:srgbClr val="EEE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5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45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74A5085-68C5-43AB-B2FF-BAD253C2DF72}"/>
              </a:ext>
            </a:extLst>
          </p:cNvPr>
          <p:cNvSpPr txBox="1"/>
          <p:nvPr/>
        </p:nvSpPr>
        <p:spPr>
          <a:xfrm>
            <a:off x="445903" y="299767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月工作计划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E2772EE-5F27-473F-90F8-E9D45CA7D67F}"/>
              </a:ext>
            </a:extLst>
          </p:cNvPr>
          <p:cNvSpPr/>
          <p:nvPr/>
        </p:nvSpPr>
        <p:spPr>
          <a:xfrm>
            <a:off x="323527" y="241948"/>
            <a:ext cx="2333089" cy="567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4" name="图示 23">
            <a:extLst>
              <a:ext uri="{FF2B5EF4-FFF2-40B4-BE49-F238E27FC236}">
                <a16:creationId xmlns:a16="http://schemas.microsoft.com/office/drawing/2014/main" id="{578344DE-1D10-41E2-AC4D-7480DC3E5A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740140"/>
              </p:ext>
            </p:extLst>
          </p:nvPr>
        </p:nvGraphicFramePr>
        <p:xfrm>
          <a:off x="1187624" y="877599"/>
          <a:ext cx="7128793" cy="4072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8430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7475" y="1059582"/>
            <a:ext cx="4387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dist"/>
            <a:r>
              <a:rPr lang="zh-CN" altLang="en-US" sz="4000" b="1" dirty="0">
                <a:latin typeface="微软雅黑" pitchFamily="34" charset="-122"/>
                <a:ea typeface="微软雅黑" pitchFamily="34" charset="-122"/>
              </a:rPr>
              <a:t>谢谢惠阅！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3038" y="2075929"/>
            <a:ext cx="7135266" cy="140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sz="1600" b="1" dirty="0">
                <a:latin typeface="微软雅黑" pitchFamily="34" charset="-122"/>
                <a:ea typeface="微软雅黑" pitchFamily="34" charset="-122"/>
              </a:rPr>
              <a:t>如果您对本</a:t>
            </a:r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介绍</a:t>
            </a:r>
            <a:r>
              <a:rPr lang="zh-CN" sz="1600" b="1" dirty="0">
                <a:latin typeface="微软雅黑" pitchFamily="34" charset="-122"/>
                <a:ea typeface="微软雅黑" pitchFamily="34" charset="-122"/>
              </a:rPr>
              <a:t>有任何疑问、意见或建议，欢迎您联系：</a:t>
            </a:r>
            <a:endParaRPr lang="zh-CN" altLang="zh-CN" sz="600" b="1" dirty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业务负责人：杨曦</a:t>
            </a:r>
            <a:endParaRPr lang="en-US" altLang="zh-CN" sz="1600" b="1" dirty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1600" b="1" dirty="0">
                <a:latin typeface="微软雅黑" pitchFamily="34" charset="-122"/>
                <a:ea typeface="微软雅黑" pitchFamily="34" charset="-122"/>
              </a:rPr>
              <a:t>M-phone: 15339237245        E-mail: yangxii@jointsky.com</a:t>
            </a:r>
          </a:p>
        </p:txBody>
      </p:sp>
    </p:spTree>
    <p:extLst>
      <p:ext uri="{BB962C8B-B14F-4D97-AF65-F5344CB8AC3E}">
        <p14:creationId xmlns:p14="http://schemas.microsoft.com/office/powerpoint/2010/main" val="32961635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298"/>
  <p:tag name="MH_SECTIONID" val="304,593,594,595,596,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16076</TotalTime>
  <Words>713</Words>
  <Application>Microsoft Office PowerPoint</Application>
  <PresentationFormat>全屏显示(16:9)</PresentationFormat>
  <Paragraphs>248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</dc:creator>
  <cp:lastModifiedBy>dreamsummit</cp:lastModifiedBy>
  <cp:revision>804</cp:revision>
  <dcterms:created xsi:type="dcterms:W3CDTF">2017-04-13T02:27:51Z</dcterms:created>
  <dcterms:modified xsi:type="dcterms:W3CDTF">2019-04-29T08:40:32Z</dcterms:modified>
</cp:coreProperties>
</file>